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454633349746a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bced8ed50a45ee"/>
  </p:sldMasterIdLst>
  <p:sldIdLst>
    <p:sldId xmlns:r="http://schemas.openxmlformats.org/officeDocument/2006/relationships" id="256" r:id="Rdc28585fa8cc488e"/>
    <p:sldId xmlns:r="http://schemas.openxmlformats.org/officeDocument/2006/relationships" id="257" r:id="R9159f66dd4d94827"/>
    <p:sldId xmlns:r="http://schemas.openxmlformats.org/officeDocument/2006/relationships" id="258" r:id="Reb429e9f31df4db4"/>
    <p:sldId xmlns:r="http://schemas.openxmlformats.org/officeDocument/2006/relationships" id="259" r:id="R04f449c2f5384878"/>
    <p:sldId xmlns:r="http://schemas.openxmlformats.org/officeDocument/2006/relationships" id="260" r:id="Rfbc5957ed7d54539"/>
    <p:sldId xmlns:r="http://schemas.openxmlformats.org/officeDocument/2006/relationships" id="261" r:id="R1f959a51aded4b97"/>
    <p:sldId xmlns:r="http://schemas.openxmlformats.org/officeDocument/2006/relationships" id="262" r:id="Rb4554978187f45f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bced8ed50a45ee" /><Relationship Type="http://schemas.openxmlformats.org/officeDocument/2006/relationships/slide" Target="/ppt/slides/slide1.xml" Id="Rdc28585fa8cc488e" /><Relationship Type="http://schemas.openxmlformats.org/officeDocument/2006/relationships/slide" Target="/ppt/slides/slide2.xml" Id="R9159f66dd4d94827" /><Relationship Type="http://schemas.openxmlformats.org/officeDocument/2006/relationships/slide" Target="/ppt/slides/slide3.xml" Id="Reb429e9f31df4db4" /><Relationship Type="http://schemas.openxmlformats.org/officeDocument/2006/relationships/slide" Target="/ppt/slides/slide4.xml" Id="R04f449c2f5384878" /><Relationship Type="http://schemas.openxmlformats.org/officeDocument/2006/relationships/slide" Target="/ppt/slides/slide5.xml" Id="Rfbc5957ed7d54539" /><Relationship Type="http://schemas.openxmlformats.org/officeDocument/2006/relationships/slide" Target="/ppt/slides/slide6.xml" Id="R1f959a51aded4b97" /><Relationship Type="http://schemas.openxmlformats.org/officeDocument/2006/relationships/slide" Target="/ppt/slides/slide7.xml" Id="Rb4554978187f45f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4952ad92f145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11f692d7c24b38" /><Relationship Type="http://schemas.openxmlformats.org/officeDocument/2006/relationships/theme" Target="/ppt/slideMasters/theme/theme1.xml" Id="R691b36655bed4b5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11f692d7c24b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4d1db792f42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b36bfa2954c2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f66fa804c745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23dfff75b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d9a3a47834d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da7c1105b545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900d09801747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ICI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ICI REVISJON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12 089 955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651 767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374 854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9 942 624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HÅLAND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NYSÆTHER  –  40,0 %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Jernbanestasjonen, Strømgaten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5015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51 62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post@icirevisjon.no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icirevisjon.no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999 079 539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ICI REVISJON AS</a:t>
            </a:r>
          </a:p>
        </p:txBody>
      </p:sp>
    </p:spTree>
  </p:cSld>
  <p:clrMapOvr>
    <a:masterClrMapping xmlns:a="http://schemas.openxmlformats.org/drawingml/2006/main"/>
  </p:clrMapOvr>
</p:sld>
</file>