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f7922a6b343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c02946c2994431"/>
  </p:sldMasterIdLst>
  <p:sldIdLst>
    <p:sldId xmlns:r="http://schemas.openxmlformats.org/officeDocument/2006/relationships" id="256" r:id="R4329a735d5b342f7"/>
    <p:sldId xmlns:r="http://schemas.openxmlformats.org/officeDocument/2006/relationships" id="257" r:id="R3d3ec2db3c194448"/>
    <p:sldId xmlns:r="http://schemas.openxmlformats.org/officeDocument/2006/relationships" id="258" r:id="R54c842ef86324510"/>
    <p:sldId xmlns:r="http://schemas.openxmlformats.org/officeDocument/2006/relationships" id="259" r:id="R89d4c45d6a9443cf"/>
    <p:sldId xmlns:r="http://schemas.openxmlformats.org/officeDocument/2006/relationships" id="260" r:id="R3c03692614c74f1e"/>
    <p:sldId xmlns:r="http://schemas.openxmlformats.org/officeDocument/2006/relationships" id="261" r:id="R21c126d6eba5422c"/>
    <p:sldId xmlns:r="http://schemas.openxmlformats.org/officeDocument/2006/relationships" id="262" r:id="Red0972b522a44a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02946c2994431" /><Relationship Type="http://schemas.openxmlformats.org/officeDocument/2006/relationships/slide" Target="/ppt/slides/slide1.xml" Id="R4329a735d5b342f7" /><Relationship Type="http://schemas.openxmlformats.org/officeDocument/2006/relationships/slide" Target="/ppt/slides/slide2.xml" Id="R3d3ec2db3c194448" /><Relationship Type="http://schemas.openxmlformats.org/officeDocument/2006/relationships/slide" Target="/ppt/slides/slide3.xml" Id="R54c842ef86324510" /><Relationship Type="http://schemas.openxmlformats.org/officeDocument/2006/relationships/slide" Target="/ppt/slides/slide4.xml" Id="R89d4c45d6a9443cf" /><Relationship Type="http://schemas.openxmlformats.org/officeDocument/2006/relationships/slide" Target="/ppt/slides/slide5.xml" Id="R3c03692614c74f1e" /><Relationship Type="http://schemas.openxmlformats.org/officeDocument/2006/relationships/slide" Target="/ppt/slides/slide6.xml" Id="R21c126d6eba5422c" /><Relationship Type="http://schemas.openxmlformats.org/officeDocument/2006/relationships/slide" Target="/ppt/slides/slide7.xml" Id="Red0972b522a44a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a21a88f7454d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18d8b3624fef" /><Relationship Type="http://schemas.openxmlformats.org/officeDocument/2006/relationships/theme" Target="/ppt/slideMasters/theme/theme1.xml" Id="Rd34dcdad310c4f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818d8b362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a266d6c634c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6243b362b40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a9c9ac8a245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9f8c1fa9b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12775d24b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86168e60d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a75c18f584d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INVESTERING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211 184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13 947 760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LAMM-KITTELSEN KARIANNE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kariannelk@yahoo.com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999 059 309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INVESTERING AS</a:t>
            </a:r>
          </a:p>
        </p:txBody>
      </p:sp>
    </p:spTree>
  </p:cSld>
  <p:clrMapOvr>
    <a:masterClrMapping xmlns:a="http://schemas.openxmlformats.org/drawingml/2006/main"/>
  </p:clrMapOvr>
</p:sld>
</file>