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bac0f4c4486433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640868871ff4084"/>
  </p:sldMasterIdLst>
  <p:sldIdLst>
    <p:sldId xmlns:r="http://schemas.openxmlformats.org/officeDocument/2006/relationships" id="256" r:id="Rf9f829acf5ae4d6f"/>
    <p:sldId xmlns:r="http://schemas.openxmlformats.org/officeDocument/2006/relationships" id="257" r:id="R014fa1228fe84de8"/>
    <p:sldId xmlns:r="http://schemas.openxmlformats.org/officeDocument/2006/relationships" id="258" r:id="Rcea842bdaac24f50"/>
    <p:sldId xmlns:r="http://schemas.openxmlformats.org/officeDocument/2006/relationships" id="259" r:id="R457a59d0c6b34854"/>
    <p:sldId xmlns:r="http://schemas.openxmlformats.org/officeDocument/2006/relationships" id="260" r:id="Re8709218d2774207"/>
    <p:sldId xmlns:r="http://schemas.openxmlformats.org/officeDocument/2006/relationships" id="261" r:id="Rd0cd264674784e9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40868871ff4084" /><Relationship Type="http://schemas.openxmlformats.org/officeDocument/2006/relationships/slide" Target="/ppt/slides/slide1.xml" Id="Rf9f829acf5ae4d6f" /><Relationship Type="http://schemas.openxmlformats.org/officeDocument/2006/relationships/slide" Target="/ppt/slides/slide2.xml" Id="R014fa1228fe84de8" /><Relationship Type="http://schemas.openxmlformats.org/officeDocument/2006/relationships/slide" Target="/ppt/slides/slide3.xml" Id="Rcea842bdaac24f50" /><Relationship Type="http://schemas.openxmlformats.org/officeDocument/2006/relationships/slide" Target="/ppt/slides/slide4.xml" Id="R457a59d0c6b34854" /><Relationship Type="http://schemas.openxmlformats.org/officeDocument/2006/relationships/slide" Target="/ppt/slides/slide5.xml" Id="Re8709218d2774207" /><Relationship Type="http://schemas.openxmlformats.org/officeDocument/2006/relationships/slide" Target="/ppt/slides/slide6.xml" Id="Rd0cd264674784e9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6353e22e5924d0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4ecd464fc941ae" /><Relationship Type="http://schemas.openxmlformats.org/officeDocument/2006/relationships/theme" Target="/ppt/slideMasters/theme/theme1.xml" Id="Rcec40d9ea9004db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84ecd464fc941a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d259984ad9478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26366018154af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9d0ead29dc479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fad86f6ada4f3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cbe6cd703f49c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c4f6bbff464e1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 INVESTERING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 Eikervei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3045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kariannelk@yahoo.com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999 059 309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INVESTERING AS</a:t>
            </a:r>
          </a:p>
        </p:txBody>
      </p:sp>
    </p:spTree>
  </p:cSld>
  <p:clrMapOvr>
    <a:masterClrMapping xmlns:a="http://schemas.openxmlformats.org/drawingml/2006/main"/>
  </p:clrMapOvr>
</p:sld>
</file>