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b7cfad53d4a4ab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24c3f5aac7047e2"/>
  </p:sldMasterIdLst>
  <p:sldIdLst>
    <p:sldId xmlns:r="http://schemas.openxmlformats.org/officeDocument/2006/relationships" id="256" r:id="R84caf98c039b42b0"/>
    <p:sldId xmlns:r="http://schemas.openxmlformats.org/officeDocument/2006/relationships" id="257" r:id="R9dbe8352514346e6"/>
    <p:sldId xmlns:r="http://schemas.openxmlformats.org/officeDocument/2006/relationships" id="258" r:id="R5f33a4ee7f254f3b"/>
    <p:sldId xmlns:r="http://schemas.openxmlformats.org/officeDocument/2006/relationships" id="259" r:id="Rb212995839ae4a06"/>
    <p:sldId xmlns:r="http://schemas.openxmlformats.org/officeDocument/2006/relationships" id="260" r:id="R470c56906def4d22"/>
    <p:sldId xmlns:r="http://schemas.openxmlformats.org/officeDocument/2006/relationships" id="261" r:id="R6b336f179896443a"/>
    <p:sldId xmlns:r="http://schemas.openxmlformats.org/officeDocument/2006/relationships" id="262" r:id="Rff32d72fe73543b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4c3f5aac7047e2" /><Relationship Type="http://schemas.openxmlformats.org/officeDocument/2006/relationships/slide" Target="/ppt/slides/slide1.xml" Id="R84caf98c039b42b0" /><Relationship Type="http://schemas.openxmlformats.org/officeDocument/2006/relationships/slide" Target="/ppt/slides/slide2.xml" Id="R9dbe8352514346e6" /><Relationship Type="http://schemas.openxmlformats.org/officeDocument/2006/relationships/slide" Target="/ppt/slides/slide3.xml" Id="R5f33a4ee7f254f3b" /><Relationship Type="http://schemas.openxmlformats.org/officeDocument/2006/relationships/slide" Target="/ppt/slides/slide4.xml" Id="Rb212995839ae4a06" /><Relationship Type="http://schemas.openxmlformats.org/officeDocument/2006/relationships/slide" Target="/ppt/slides/slide5.xml" Id="R470c56906def4d22" /><Relationship Type="http://schemas.openxmlformats.org/officeDocument/2006/relationships/slide" Target="/ppt/slides/slide6.xml" Id="R6b336f179896443a" /><Relationship Type="http://schemas.openxmlformats.org/officeDocument/2006/relationships/slide" Target="/ppt/slides/slide7.xml" Id="Rff32d72fe73543b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09c00c2a12e4dd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20247115a54686" /><Relationship Type="http://schemas.openxmlformats.org/officeDocument/2006/relationships/theme" Target="/ppt/slideMasters/theme/theme1.xml" Id="R5f0401f9d9184eb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d20247115a5468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604989316c410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6285875b2f487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f9375b5a36488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e88fa8e3c546c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09c9c6425e4c1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c8ddbcadc34d5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c5894a879b499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PARADIS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PARADIS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PARADIS REGNSKAP AS ble etablert [år] og holder til i Nesttun.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PARADIS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PARADIS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PARADIS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13 825 691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615 066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562 756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4 372 800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8 075 926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PARADIS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PARADIS REGNSKAP AS  –  24,0 %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KRISTINE SKAGE  –  11,0 %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HERFINDAL  –  11,0 %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HILDEGUNN NETELAND  –  11,0 %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IRINA BROSVIK  –  11,0 %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MARTIN ELVEBAKKEN  –  11,0 %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PARADIS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Seksjon 29, Hardangervegen 72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5224 Nesttun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92 41 73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post@paradisregnskap.no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www.paradisregnskap.no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999 054 463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PARADIS REGNSKAP AS</a:t>
            </a:r>
          </a:p>
        </p:txBody>
      </p:sp>
    </p:spTree>
  </p:cSld>
  <p:clrMapOvr>
    <a:masterClrMapping xmlns:a="http://schemas.openxmlformats.org/drawingml/2006/main"/>
  </p:clrMapOvr>
</p:sld>
</file>