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624af0a93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6c2a85c844067"/>
  </p:sldMasterIdLst>
  <p:sldIdLst>
    <p:sldId xmlns:r="http://schemas.openxmlformats.org/officeDocument/2006/relationships" id="256" r:id="Re77cc1eede884825"/>
    <p:sldId xmlns:r="http://schemas.openxmlformats.org/officeDocument/2006/relationships" id="257" r:id="R3435fc8f083e40f6"/>
    <p:sldId xmlns:r="http://schemas.openxmlformats.org/officeDocument/2006/relationships" id="258" r:id="Ra36d4822748c4117"/>
    <p:sldId xmlns:r="http://schemas.openxmlformats.org/officeDocument/2006/relationships" id="259" r:id="R870bf225e5bc4a84"/>
    <p:sldId xmlns:r="http://schemas.openxmlformats.org/officeDocument/2006/relationships" id="260" r:id="Rf4962c5c4e434796"/>
    <p:sldId xmlns:r="http://schemas.openxmlformats.org/officeDocument/2006/relationships" id="261" r:id="Rb1ecfafc691a4dc3"/>
    <p:sldId xmlns:r="http://schemas.openxmlformats.org/officeDocument/2006/relationships" id="262" r:id="Rff0eae7bd2a3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6c2a85c844067" /><Relationship Type="http://schemas.openxmlformats.org/officeDocument/2006/relationships/slide" Target="/ppt/slides/slide1.xml" Id="Re77cc1eede884825" /><Relationship Type="http://schemas.openxmlformats.org/officeDocument/2006/relationships/slide" Target="/ppt/slides/slide2.xml" Id="R3435fc8f083e40f6" /><Relationship Type="http://schemas.openxmlformats.org/officeDocument/2006/relationships/slide" Target="/ppt/slides/slide3.xml" Id="Ra36d4822748c4117" /><Relationship Type="http://schemas.openxmlformats.org/officeDocument/2006/relationships/slide" Target="/ppt/slides/slide4.xml" Id="R870bf225e5bc4a84" /><Relationship Type="http://schemas.openxmlformats.org/officeDocument/2006/relationships/slide" Target="/ppt/slides/slide5.xml" Id="Rf4962c5c4e434796" /><Relationship Type="http://schemas.openxmlformats.org/officeDocument/2006/relationships/slide" Target="/ppt/slides/slide6.xml" Id="Rb1ecfafc691a4dc3" /><Relationship Type="http://schemas.openxmlformats.org/officeDocument/2006/relationships/slide" Target="/ppt/slides/slide7.xml" Id="Rff0eae7bd2a3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28759750e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50df5df2b4450" /><Relationship Type="http://schemas.openxmlformats.org/officeDocument/2006/relationships/theme" Target="/ppt/slideMasters/theme/theme1.xml" Id="R84340b8bf32c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50df5df2b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56630be4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b32bbb7eb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1d0fdf285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5aa90ce7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8106a6041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8456b4e9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8b73f962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