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39c884dcd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da2c80ad34128"/>
  </p:sldMasterIdLst>
  <p:sldIdLst>
    <p:sldId xmlns:r="http://schemas.openxmlformats.org/officeDocument/2006/relationships" id="256" r:id="R7e9b4c5f472f43ad"/>
    <p:sldId xmlns:r="http://schemas.openxmlformats.org/officeDocument/2006/relationships" id="257" r:id="Rcef8e6166edc407e"/>
    <p:sldId xmlns:r="http://schemas.openxmlformats.org/officeDocument/2006/relationships" id="258" r:id="Rc1bec4718be0490d"/>
    <p:sldId xmlns:r="http://schemas.openxmlformats.org/officeDocument/2006/relationships" id="259" r:id="R9afa34f59b814737"/>
    <p:sldId xmlns:r="http://schemas.openxmlformats.org/officeDocument/2006/relationships" id="260" r:id="R7ee707defc5c4a53"/>
    <p:sldId xmlns:r="http://schemas.openxmlformats.org/officeDocument/2006/relationships" id="261" r:id="Rac40ae2566174b60"/>
    <p:sldId xmlns:r="http://schemas.openxmlformats.org/officeDocument/2006/relationships" id="262" r:id="R0ccd64d65a8c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da2c80ad34128" /><Relationship Type="http://schemas.openxmlformats.org/officeDocument/2006/relationships/slide" Target="/ppt/slides/slide1.xml" Id="R7e9b4c5f472f43ad" /><Relationship Type="http://schemas.openxmlformats.org/officeDocument/2006/relationships/slide" Target="/ppt/slides/slide2.xml" Id="Rcef8e6166edc407e" /><Relationship Type="http://schemas.openxmlformats.org/officeDocument/2006/relationships/slide" Target="/ppt/slides/slide3.xml" Id="Rc1bec4718be0490d" /><Relationship Type="http://schemas.openxmlformats.org/officeDocument/2006/relationships/slide" Target="/ppt/slides/slide4.xml" Id="R9afa34f59b814737" /><Relationship Type="http://schemas.openxmlformats.org/officeDocument/2006/relationships/slide" Target="/ppt/slides/slide5.xml" Id="R7ee707defc5c4a53" /><Relationship Type="http://schemas.openxmlformats.org/officeDocument/2006/relationships/slide" Target="/ppt/slides/slide6.xml" Id="Rac40ae2566174b60" /><Relationship Type="http://schemas.openxmlformats.org/officeDocument/2006/relationships/slide" Target="/ppt/slides/slide7.xml" Id="R0ccd64d65a8c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330024cdd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24c925014643" /><Relationship Type="http://schemas.openxmlformats.org/officeDocument/2006/relationships/theme" Target="/ppt/slideMasters/theme/theme1.xml" Id="R4d80ee10cdfd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f24c92501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6a7104b8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f033c518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739ce059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aac10209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8fa86d34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6756a5b6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c37c0de8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