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166f74d94c46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172c4254974dfa"/>
  </p:sldMasterIdLst>
  <p:sldIdLst>
    <p:sldId xmlns:r="http://schemas.openxmlformats.org/officeDocument/2006/relationships" id="256" r:id="Rebeb239ab85845a4"/>
    <p:sldId xmlns:r="http://schemas.openxmlformats.org/officeDocument/2006/relationships" id="257" r:id="Rb2bade6012ed4d29"/>
    <p:sldId xmlns:r="http://schemas.openxmlformats.org/officeDocument/2006/relationships" id="258" r:id="R16a48748eaa749bc"/>
    <p:sldId xmlns:r="http://schemas.openxmlformats.org/officeDocument/2006/relationships" id="259" r:id="R60663abf4afc48b4"/>
    <p:sldId xmlns:r="http://schemas.openxmlformats.org/officeDocument/2006/relationships" id="260" r:id="R47ff4d30dfdc4548"/>
    <p:sldId xmlns:r="http://schemas.openxmlformats.org/officeDocument/2006/relationships" id="261" r:id="Rcf0e1b93f7584fe0"/>
    <p:sldId xmlns:r="http://schemas.openxmlformats.org/officeDocument/2006/relationships" id="262" r:id="Re02d07c1d2224d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72c4254974dfa" /><Relationship Type="http://schemas.openxmlformats.org/officeDocument/2006/relationships/slide" Target="/ppt/slides/slide1.xml" Id="Rebeb239ab85845a4" /><Relationship Type="http://schemas.openxmlformats.org/officeDocument/2006/relationships/slide" Target="/ppt/slides/slide2.xml" Id="Rb2bade6012ed4d29" /><Relationship Type="http://schemas.openxmlformats.org/officeDocument/2006/relationships/slide" Target="/ppt/slides/slide3.xml" Id="R16a48748eaa749bc" /><Relationship Type="http://schemas.openxmlformats.org/officeDocument/2006/relationships/slide" Target="/ppt/slides/slide4.xml" Id="R60663abf4afc48b4" /><Relationship Type="http://schemas.openxmlformats.org/officeDocument/2006/relationships/slide" Target="/ppt/slides/slide5.xml" Id="R47ff4d30dfdc4548" /><Relationship Type="http://schemas.openxmlformats.org/officeDocument/2006/relationships/slide" Target="/ppt/slides/slide6.xml" Id="Rcf0e1b93f7584fe0" /><Relationship Type="http://schemas.openxmlformats.org/officeDocument/2006/relationships/slide" Target="/ppt/slides/slide7.xml" Id="Re02d07c1d2224d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f0e1126b264a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e336e504b4374" /><Relationship Type="http://schemas.openxmlformats.org/officeDocument/2006/relationships/theme" Target="/ppt/slideMasters/theme/theme1.xml" Id="Rbdf268754d4d40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de336e504b43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85e01112349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725334c024a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1910b370e44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cdd6ee7b544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efa9c76f94f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356fe9cf34f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995a6cfd340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JUX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1 503 258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2 004 008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SKARSTEIN JOHANNES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frederik@fhr.no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998 946 239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