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b47ea7b42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7fc6d58944f86"/>
  </p:sldMasterIdLst>
  <p:sldIdLst>
    <p:sldId xmlns:r="http://schemas.openxmlformats.org/officeDocument/2006/relationships" id="256" r:id="R4c24d71725e24896"/>
    <p:sldId xmlns:r="http://schemas.openxmlformats.org/officeDocument/2006/relationships" id="257" r:id="Rf479dcf4e36f408f"/>
    <p:sldId xmlns:r="http://schemas.openxmlformats.org/officeDocument/2006/relationships" id="258" r:id="R3e33207023d34889"/>
    <p:sldId xmlns:r="http://schemas.openxmlformats.org/officeDocument/2006/relationships" id="259" r:id="R371a1de93a494658"/>
    <p:sldId xmlns:r="http://schemas.openxmlformats.org/officeDocument/2006/relationships" id="260" r:id="R53bd4f7841b2435b"/>
    <p:sldId xmlns:r="http://schemas.openxmlformats.org/officeDocument/2006/relationships" id="261" r:id="R8c86d54586ac4fda"/>
    <p:sldId xmlns:r="http://schemas.openxmlformats.org/officeDocument/2006/relationships" id="262" r:id="R389bf7fb9a3c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fc6d58944f86" /><Relationship Type="http://schemas.openxmlformats.org/officeDocument/2006/relationships/slide" Target="/ppt/slides/slide1.xml" Id="R4c24d71725e24896" /><Relationship Type="http://schemas.openxmlformats.org/officeDocument/2006/relationships/slide" Target="/ppt/slides/slide2.xml" Id="Rf479dcf4e36f408f" /><Relationship Type="http://schemas.openxmlformats.org/officeDocument/2006/relationships/slide" Target="/ppt/slides/slide3.xml" Id="R3e33207023d34889" /><Relationship Type="http://schemas.openxmlformats.org/officeDocument/2006/relationships/slide" Target="/ppt/slides/slide4.xml" Id="R371a1de93a494658" /><Relationship Type="http://schemas.openxmlformats.org/officeDocument/2006/relationships/slide" Target="/ppt/slides/slide5.xml" Id="R53bd4f7841b2435b" /><Relationship Type="http://schemas.openxmlformats.org/officeDocument/2006/relationships/slide" Target="/ppt/slides/slide6.xml" Id="R8c86d54586ac4fda" /><Relationship Type="http://schemas.openxmlformats.org/officeDocument/2006/relationships/slide" Target="/ppt/slides/slide7.xml" Id="R389bf7fb9a3c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d2366277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f4788db74563" /><Relationship Type="http://schemas.openxmlformats.org/officeDocument/2006/relationships/theme" Target="/ppt/slideMasters/theme/theme1.xml" Id="Rdd46d79a52fe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5f4788db7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b8e54fc9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09f90c5df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b358c5d2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9660c004e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a032d079f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d347a0c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ada9cc17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MAGDELE SKARSTEIN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998 945 860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AS</a:t>
            </a:r>
          </a:p>
        </p:txBody>
      </p:sp>
    </p:spTree>
  </p:cSld>
  <p:clrMapOvr>
    <a:masterClrMapping xmlns:a="http://schemas.openxmlformats.org/drawingml/2006/main"/>
  </p:clrMapOvr>
</p:sld>
</file>