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0cda1e84e1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24b7e444a445a0"/>
  </p:sldMasterIdLst>
  <p:sldIdLst>
    <p:sldId xmlns:r="http://schemas.openxmlformats.org/officeDocument/2006/relationships" id="256" r:id="R7df362002059440b"/>
    <p:sldId xmlns:r="http://schemas.openxmlformats.org/officeDocument/2006/relationships" id="257" r:id="R550dbed4445d4cd9"/>
    <p:sldId xmlns:r="http://schemas.openxmlformats.org/officeDocument/2006/relationships" id="258" r:id="R9f86d65ee0134af4"/>
    <p:sldId xmlns:r="http://schemas.openxmlformats.org/officeDocument/2006/relationships" id="259" r:id="R5987d458fa154ce1"/>
    <p:sldId xmlns:r="http://schemas.openxmlformats.org/officeDocument/2006/relationships" id="260" r:id="R61c6e4a31ca249ed"/>
    <p:sldId xmlns:r="http://schemas.openxmlformats.org/officeDocument/2006/relationships" id="261" r:id="R21ba764f113b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4b7e444a445a0" /><Relationship Type="http://schemas.openxmlformats.org/officeDocument/2006/relationships/slide" Target="/ppt/slides/slide1.xml" Id="R7df362002059440b" /><Relationship Type="http://schemas.openxmlformats.org/officeDocument/2006/relationships/slide" Target="/ppt/slides/slide2.xml" Id="R550dbed4445d4cd9" /><Relationship Type="http://schemas.openxmlformats.org/officeDocument/2006/relationships/slide" Target="/ppt/slides/slide3.xml" Id="R9f86d65ee0134af4" /><Relationship Type="http://schemas.openxmlformats.org/officeDocument/2006/relationships/slide" Target="/ppt/slides/slide4.xml" Id="R5987d458fa154ce1" /><Relationship Type="http://schemas.openxmlformats.org/officeDocument/2006/relationships/slide" Target="/ppt/slides/slide5.xml" Id="R61c6e4a31ca249ed" /><Relationship Type="http://schemas.openxmlformats.org/officeDocument/2006/relationships/slide" Target="/ppt/slides/slide6.xml" Id="R21ba764f113b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0933bbd37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4f420872449c7" /><Relationship Type="http://schemas.openxmlformats.org/officeDocument/2006/relationships/theme" Target="/ppt/slideMasters/theme/theme1.xml" Id="Re9631aa56bec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4f4208724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021f97aff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275dc38d24a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6aa945417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bd0696a17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87fc8904d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60c8052e5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torv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frederik@fhr.no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998 945 860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AS</a:t>
            </a:r>
          </a:p>
        </p:txBody>
      </p:sp>
    </p:spTree>
  </p:cSld>
  <p:clrMapOvr>
    <a:masterClrMapping xmlns:a="http://schemas.openxmlformats.org/drawingml/2006/main"/>
  </p:clrMapOvr>
</p:sld>
</file>