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a2ec63ec24d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9b93ab69045ad"/>
  </p:sldMasterIdLst>
  <p:sldIdLst>
    <p:sldId xmlns:r="http://schemas.openxmlformats.org/officeDocument/2006/relationships" id="256" r:id="R8cc1b6d1bf804bfb"/>
    <p:sldId xmlns:r="http://schemas.openxmlformats.org/officeDocument/2006/relationships" id="257" r:id="R4ef560aa64864ef0"/>
    <p:sldId xmlns:r="http://schemas.openxmlformats.org/officeDocument/2006/relationships" id="258" r:id="Rd179abf7c6bf4118"/>
    <p:sldId xmlns:r="http://schemas.openxmlformats.org/officeDocument/2006/relationships" id="259" r:id="Rd18e42e84b72426c"/>
    <p:sldId xmlns:r="http://schemas.openxmlformats.org/officeDocument/2006/relationships" id="260" r:id="R85288d17c64841b1"/>
    <p:sldId xmlns:r="http://schemas.openxmlformats.org/officeDocument/2006/relationships" id="261" r:id="R422ddad4265b4436"/>
    <p:sldId xmlns:r="http://schemas.openxmlformats.org/officeDocument/2006/relationships" id="262" r:id="R4a8351a2a25a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9b93ab69045ad" /><Relationship Type="http://schemas.openxmlformats.org/officeDocument/2006/relationships/slide" Target="/ppt/slides/slide1.xml" Id="R8cc1b6d1bf804bfb" /><Relationship Type="http://schemas.openxmlformats.org/officeDocument/2006/relationships/slide" Target="/ppt/slides/slide2.xml" Id="R4ef560aa64864ef0" /><Relationship Type="http://schemas.openxmlformats.org/officeDocument/2006/relationships/slide" Target="/ppt/slides/slide3.xml" Id="Rd179abf7c6bf4118" /><Relationship Type="http://schemas.openxmlformats.org/officeDocument/2006/relationships/slide" Target="/ppt/slides/slide4.xml" Id="Rd18e42e84b72426c" /><Relationship Type="http://schemas.openxmlformats.org/officeDocument/2006/relationships/slide" Target="/ppt/slides/slide5.xml" Id="R85288d17c64841b1" /><Relationship Type="http://schemas.openxmlformats.org/officeDocument/2006/relationships/slide" Target="/ppt/slides/slide6.xml" Id="R422ddad4265b4436" /><Relationship Type="http://schemas.openxmlformats.org/officeDocument/2006/relationships/slide" Target="/ppt/slides/slide7.xml" Id="R4a8351a2a25a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0ee582671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f904bcda4891" /><Relationship Type="http://schemas.openxmlformats.org/officeDocument/2006/relationships/theme" Target="/ppt/slideMasters/theme/theme1.xml" Id="R4b7856731380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ef904bcda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47d7ef75346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fcbafd2fb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db5d6779d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d7c9a1b9447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a6c5a2a9e4a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a5575675f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a4bcd1575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