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4848b4c8844c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b3baa7ac1f4bac"/>
  </p:sldMasterIdLst>
  <p:sldIdLst>
    <p:sldId xmlns:r="http://schemas.openxmlformats.org/officeDocument/2006/relationships" id="256" r:id="R7eec57ea8d6f4551"/>
    <p:sldId xmlns:r="http://schemas.openxmlformats.org/officeDocument/2006/relationships" id="257" r:id="Rde5ca18854514a9c"/>
    <p:sldId xmlns:r="http://schemas.openxmlformats.org/officeDocument/2006/relationships" id="258" r:id="R1ebfb3d76ed34383"/>
    <p:sldId xmlns:r="http://schemas.openxmlformats.org/officeDocument/2006/relationships" id="259" r:id="Reffe6e51f3d44e43"/>
    <p:sldId xmlns:r="http://schemas.openxmlformats.org/officeDocument/2006/relationships" id="260" r:id="R67b1f916b4764e9a"/>
    <p:sldId xmlns:r="http://schemas.openxmlformats.org/officeDocument/2006/relationships" id="261" r:id="R1bcbefa8f3c84110"/>
    <p:sldId xmlns:r="http://schemas.openxmlformats.org/officeDocument/2006/relationships" id="262" r:id="Rac820b45e30649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3baa7ac1f4bac" /><Relationship Type="http://schemas.openxmlformats.org/officeDocument/2006/relationships/slide" Target="/ppt/slides/slide1.xml" Id="R7eec57ea8d6f4551" /><Relationship Type="http://schemas.openxmlformats.org/officeDocument/2006/relationships/slide" Target="/ppt/slides/slide2.xml" Id="Rde5ca18854514a9c" /><Relationship Type="http://schemas.openxmlformats.org/officeDocument/2006/relationships/slide" Target="/ppt/slides/slide3.xml" Id="R1ebfb3d76ed34383" /><Relationship Type="http://schemas.openxmlformats.org/officeDocument/2006/relationships/slide" Target="/ppt/slides/slide4.xml" Id="Reffe6e51f3d44e43" /><Relationship Type="http://schemas.openxmlformats.org/officeDocument/2006/relationships/slide" Target="/ppt/slides/slide5.xml" Id="R67b1f916b4764e9a" /><Relationship Type="http://schemas.openxmlformats.org/officeDocument/2006/relationships/slide" Target="/ppt/slides/slide6.xml" Id="R1bcbefa8f3c84110" /><Relationship Type="http://schemas.openxmlformats.org/officeDocument/2006/relationships/slide" Target="/ppt/slides/slide7.xml" Id="Rac820b45e30649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7d62ecab9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05922345e4329" /><Relationship Type="http://schemas.openxmlformats.org/officeDocument/2006/relationships/theme" Target="/ppt/slideMasters/theme/theme1.xml" Id="R44d249f0b335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905922345e43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45a83e16b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a731dfd91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a0e19429b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654d2367d4a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10929438e43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bef9bd5ef41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672d4797543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904 810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INVENTO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SONJA IRENE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accounting@capguard.no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998 916 135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