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24e313ac9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dda862dcc4890"/>
  </p:sldMasterIdLst>
  <p:sldIdLst>
    <p:sldId xmlns:r="http://schemas.openxmlformats.org/officeDocument/2006/relationships" id="256" r:id="Re0b061b47c334f59"/>
    <p:sldId xmlns:r="http://schemas.openxmlformats.org/officeDocument/2006/relationships" id="257" r:id="R5ca4931541c04284"/>
    <p:sldId xmlns:r="http://schemas.openxmlformats.org/officeDocument/2006/relationships" id="258" r:id="Re3594ddfe08e43fb"/>
    <p:sldId xmlns:r="http://schemas.openxmlformats.org/officeDocument/2006/relationships" id="259" r:id="Re616cd06cd704e42"/>
    <p:sldId xmlns:r="http://schemas.openxmlformats.org/officeDocument/2006/relationships" id="260" r:id="R39128262c1ef4f88"/>
    <p:sldId xmlns:r="http://schemas.openxmlformats.org/officeDocument/2006/relationships" id="261" r:id="R1427e37c96034c3d"/>
    <p:sldId xmlns:r="http://schemas.openxmlformats.org/officeDocument/2006/relationships" id="262" r:id="R8dffcf8dda74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dda862dcc4890" /><Relationship Type="http://schemas.openxmlformats.org/officeDocument/2006/relationships/slide" Target="/ppt/slides/slide1.xml" Id="Re0b061b47c334f59" /><Relationship Type="http://schemas.openxmlformats.org/officeDocument/2006/relationships/slide" Target="/ppt/slides/slide2.xml" Id="R5ca4931541c04284" /><Relationship Type="http://schemas.openxmlformats.org/officeDocument/2006/relationships/slide" Target="/ppt/slides/slide3.xml" Id="Re3594ddfe08e43fb" /><Relationship Type="http://schemas.openxmlformats.org/officeDocument/2006/relationships/slide" Target="/ppt/slides/slide4.xml" Id="Re616cd06cd704e42" /><Relationship Type="http://schemas.openxmlformats.org/officeDocument/2006/relationships/slide" Target="/ppt/slides/slide5.xml" Id="R39128262c1ef4f88" /><Relationship Type="http://schemas.openxmlformats.org/officeDocument/2006/relationships/slide" Target="/ppt/slides/slide6.xml" Id="R1427e37c96034c3d" /><Relationship Type="http://schemas.openxmlformats.org/officeDocument/2006/relationships/slide" Target="/ppt/slides/slide7.xml" Id="R8dffcf8dda74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0bd5e6c5f4c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2be69254b443f" /><Relationship Type="http://schemas.openxmlformats.org/officeDocument/2006/relationships/theme" Target="/ppt/slideMasters/theme/theme1.xml" Id="R2699f2c5db3b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2be69254b44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8a8f228ad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1be10f46e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78a29a024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7a92c5e75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c4bb81f5d4e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969b8fbe147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fd99daa9e4d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TASI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9 115 422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10 426 924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ARE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 Økonomi og HR AS, 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trym.sivertsen@kl.no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998 874 130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TASI AS</a:t>
            </a:r>
          </a:p>
        </p:txBody>
      </p:sp>
    </p:spTree>
  </p:cSld>
  <p:clrMapOvr>
    <a:masterClrMapping xmlns:a="http://schemas.openxmlformats.org/drawingml/2006/main"/>
  </p:clrMapOvr>
</p:sld>
</file>