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7e6e1ae80b48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4c83f3d2c4ea3"/>
  </p:sldMasterIdLst>
  <p:sldIdLst>
    <p:sldId xmlns:r="http://schemas.openxmlformats.org/officeDocument/2006/relationships" id="256" r:id="Rdc254590ecb44d98"/>
    <p:sldId xmlns:r="http://schemas.openxmlformats.org/officeDocument/2006/relationships" id="257" r:id="R45882019e4364cdf"/>
    <p:sldId xmlns:r="http://schemas.openxmlformats.org/officeDocument/2006/relationships" id="258" r:id="Ra97b931bac384593"/>
    <p:sldId xmlns:r="http://schemas.openxmlformats.org/officeDocument/2006/relationships" id="259" r:id="R508b73b83d4c4f6d"/>
    <p:sldId xmlns:r="http://schemas.openxmlformats.org/officeDocument/2006/relationships" id="260" r:id="Rac1996c6be1841de"/>
    <p:sldId xmlns:r="http://schemas.openxmlformats.org/officeDocument/2006/relationships" id="261" r:id="Rd8ba3eda3bdd4b19"/>
    <p:sldId xmlns:r="http://schemas.openxmlformats.org/officeDocument/2006/relationships" id="262" r:id="R5dd6628f86a9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4c83f3d2c4ea3" /><Relationship Type="http://schemas.openxmlformats.org/officeDocument/2006/relationships/slide" Target="/ppt/slides/slide1.xml" Id="Rdc254590ecb44d98" /><Relationship Type="http://schemas.openxmlformats.org/officeDocument/2006/relationships/slide" Target="/ppt/slides/slide2.xml" Id="R45882019e4364cdf" /><Relationship Type="http://schemas.openxmlformats.org/officeDocument/2006/relationships/slide" Target="/ppt/slides/slide3.xml" Id="Ra97b931bac384593" /><Relationship Type="http://schemas.openxmlformats.org/officeDocument/2006/relationships/slide" Target="/ppt/slides/slide4.xml" Id="R508b73b83d4c4f6d" /><Relationship Type="http://schemas.openxmlformats.org/officeDocument/2006/relationships/slide" Target="/ppt/slides/slide5.xml" Id="Rac1996c6be1841de" /><Relationship Type="http://schemas.openxmlformats.org/officeDocument/2006/relationships/slide" Target="/ppt/slides/slide6.xml" Id="Rd8ba3eda3bdd4b19" /><Relationship Type="http://schemas.openxmlformats.org/officeDocument/2006/relationships/slide" Target="/ppt/slides/slide7.xml" Id="R5dd6628f86a9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ef46ddef7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e471004564780" /><Relationship Type="http://schemas.openxmlformats.org/officeDocument/2006/relationships/theme" Target="/ppt/slideMasters/theme/theme1.xml" Id="R5a3f11c7ae79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e47100456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603d0ec3548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029b731e4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2c6fce458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13a2a8e6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b5bf855d3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491495101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17696465f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