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ea33c5fc4840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d41dd0d3e24018"/>
  </p:sldMasterIdLst>
  <p:sldIdLst>
    <p:sldId xmlns:r="http://schemas.openxmlformats.org/officeDocument/2006/relationships" id="256" r:id="R2ac678b10d65434f"/>
    <p:sldId xmlns:r="http://schemas.openxmlformats.org/officeDocument/2006/relationships" id="257" r:id="R0a48a34683bb4fd7"/>
    <p:sldId xmlns:r="http://schemas.openxmlformats.org/officeDocument/2006/relationships" id="258" r:id="Rd096e8897d174e81"/>
    <p:sldId xmlns:r="http://schemas.openxmlformats.org/officeDocument/2006/relationships" id="259" r:id="Rd59d2e5fbfcd4ddf"/>
    <p:sldId xmlns:r="http://schemas.openxmlformats.org/officeDocument/2006/relationships" id="260" r:id="R2d48bed1d39a4314"/>
    <p:sldId xmlns:r="http://schemas.openxmlformats.org/officeDocument/2006/relationships" id="261" r:id="R77f5d02641814d41"/>
    <p:sldId xmlns:r="http://schemas.openxmlformats.org/officeDocument/2006/relationships" id="262" r:id="R07e1df06d95d46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d41dd0d3e24018" /><Relationship Type="http://schemas.openxmlformats.org/officeDocument/2006/relationships/slide" Target="/ppt/slides/slide1.xml" Id="R2ac678b10d65434f" /><Relationship Type="http://schemas.openxmlformats.org/officeDocument/2006/relationships/slide" Target="/ppt/slides/slide2.xml" Id="R0a48a34683bb4fd7" /><Relationship Type="http://schemas.openxmlformats.org/officeDocument/2006/relationships/slide" Target="/ppt/slides/slide3.xml" Id="Rd096e8897d174e81" /><Relationship Type="http://schemas.openxmlformats.org/officeDocument/2006/relationships/slide" Target="/ppt/slides/slide4.xml" Id="Rd59d2e5fbfcd4ddf" /><Relationship Type="http://schemas.openxmlformats.org/officeDocument/2006/relationships/slide" Target="/ppt/slides/slide5.xml" Id="R2d48bed1d39a4314" /><Relationship Type="http://schemas.openxmlformats.org/officeDocument/2006/relationships/slide" Target="/ppt/slides/slide6.xml" Id="R77f5d02641814d41" /><Relationship Type="http://schemas.openxmlformats.org/officeDocument/2006/relationships/slide" Target="/ppt/slides/slide7.xml" Id="R07e1df06d95d46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5dc75c4f164a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4029e3df24c54" /><Relationship Type="http://schemas.openxmlformats.org/officeDocument/2006/relationships/theme" Target="/ppt/slideMasters/theme/theme1.xml" Id="R3ce12d64125143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a4029e3df24c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f868e15b14e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7c1bcce3d4a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c1e77dc2b4a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e795963da49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ce9f5b3d44e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23c737b4a4b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580d2220442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JETH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JETH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JETH CONSULTING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JETH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JETH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JETH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3 026 756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3 201 469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JETH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ERIK HÅKANSSON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JETH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Håkansson, Olav Engelbrektssons alle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998 775 760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JETH CONSULTING AS</a:t>
            </a:r>
          </a:p>
        </p:txBody>
      </p:sp>
    </p:spTree>
  </p:cSld>
  <p:clrMapOvr>
    <a:masterClrMapping xmlns:a="http://schemas.openxmlformats.org/drawingml/2006/main"/>
  </p:clrMapOvr>
</p:sld>
</file>