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8ddf94f198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af7b66777040e2"/>
  </p:sldMasterIdLst>
  <p:sldIdLst>
    <p:sldId xmlns:r="http://schemas.openxmlformats.org/officeDocument/2006/relationships" id="256" r:id="Ra330391293fb4756"/>
    <p:sldId xmlns:r="http://schemas.openxmlformats.org/officeDocument/2006/relationships" id="257" r:id="R340500d717ef4afc"/>
    <p:sldId xmlns:r="http://schemas.openxmlformats.org/officeDocument/2006/relationships" id="258" r:id="R4630a80559ea4df1"/>
    <p:sldId xmlns:r="http://schemas.openxmlformats.org/officeDocument/2006/relationships" id="259" r:id="R80f4bb10ebcc441a"/>
    <p:sldId xmlns:r="http://schemas.openxmlformats.org/officeDocument/2006/relationships" id="260" r:id="R74558de2c9b846df"/>
    <p:sldId xmlns:r="http://schemas.openxmlformats.org/officeDocument/2006/relationships" id="261" r:id="Re301d8bad34e4f9a"/>
    <p:sldId xmlns:r="http://schemas.openxmlformats.org/officeDocument/2006/relationships" id="262" r:id="R2c002b522214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f7b66777040e2" /><Relationship Type="http://schemas.openxmlformats.org/officeDocument/2006/relationships/slide" Target="/ppt/slides/slide1.xml" Id="Ra330391293fb4756" /><Relationship Type="http://schemas.openxmlformats.org/officeDocument/2006/relationships/slide" Target="/ppt/slides/slide2.xml" Id="R340500d717ef4afc" /><Relationship Type="http://schemas.openxmlformats.org/officeDocument/2006/relationships/slide" Target="/ppt/slides/slide3.xml" Id="R4630a80559ea4df1" /><Relationship Type="http://schemas.openxmlformats.org/officeDocument/2006/relationships/slide" Target="/ppt/slides/slide4.xml" Id="R80f4bb10ebcc441a" /><Relationship Type="http://schemas.openxmlformats.org/officeDocument/2006/relationships/slide" Target="/ppt/slides/slide5.xml" Id="R74558de2c9b846df" /><Relationship Type="http://schemas.openxmlformats.org/officeDocument/2006/relationships/slide" Target="/ppt/slides/slide6.xml" Id="Re301d8bad34e4f9a" /><Relationship Type="http://schemas.openxmlformats.org/officeDocument/2006/relationships/slide" Target="/ppt/slides/slide7.xml" Id="R2c002b522214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45d0bbae940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f8c8eade240e1" /><Relationship Type="http://schemas.openxmlformats.org/officeDocument/2006/relationships/theme" Target="/ppt/slideMasters/theme/theme1.xml" Id="R1d18fb0c9f62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cf8c8eade240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2e33d6ac64c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b04fc3277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279bb725548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2ee0fe9b5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7e388b01f41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4ad29b1cd48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1f131ac24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28 674 015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TOVE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998 718 139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