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e6eba5590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e10e1dd87493e"/>
  </p:sldMasterIdLst>
  <p:sldIdLst>
    <p:sldId xmlns:r="http://schemas.openxmlformats.org/officeDocument/2006/relationships" id="256" r:id="Rc9a00e5838bf4aaf"/>
    <p:sldId xmlns:r="http://schemas.openxmlformats.org/officeDocument/2006/relationships" id="257" r:id="R45f3c5eefc904e99"/>
    <p:sldId xmlns:r="http://schemas.openxmlformats.org/officeDocument/2006/relationships" id="258" r:id="R65cc0a1491ac42dc"/>
    <p:sldId xmlns:r="http://schemas.openxmlformats.org/officeDocument/2006/relationships" id="259" r:id="Rab97c2165ae14c0e"/>
    <p:sldId xmlns:r="http://schemas.openxmlformats.org/officeDocument/2006/relationships" id="260" r:id="Rae26eb38e1b04e40"/>
    <p:sldId xmlns:r="http://schemas.openxmlformats.org/officeDocument/2006/relationships" id="261" r:id="Rc630bc59ee82446b"/>
    <p:sldId xmlns:r="http://schemas.openxmlformats.org/officeDocument/2006/relationships" id="262" r:id="R84beb9baa60a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e10e1dd87493e" /><Relationship Type="http://schemas.openxmlformats.org/officeDocument/2006/relationships/slide" Target="/ppt/slides/slide1.xml" Id="Rc9a00e5838bf4aaf" /><Relationship Type="http://schemas.openxmlformats.org/officeDocument/2006/relationships/slide" Target="/ppt/slides/slide2.xml" Id="R45f3c5eefc904e99" /><Relationship Type="http://schemas.openxmlformats.org/officeDocument/2006/relationships/slide" Target="/ppt/slides/slide3.xml" Id="R65cc0a1491ac42dc" /><Relationship Type="http://schemas.openxmlformats.org/officeDocument/2006/relationships/slide" Target="/ppt/slides/slide4.xml" Id="Rab97c2165ae14c0e" /><Relationship Type="http://schemas.openxmlformats.org/officeDocument/2006/relationships/slide" Target="/ppt/slides/slide5.xml" Id="Rae26eb38e1b04e40" /><Relationship Type="http://schemas.openxmlformats.org/officeDocument/2006/relationships/slide" Target="/ppt/slides/slide6.xml" Id="Rc630bc59ee82446b" /><Relationship Type="http://schemas.openxmlformats.org/officeDocument/2006/relationships/slide" Target="/ppt/slides/slide7.xml" Id="R84beb9baa60a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5933ea2cf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fc5d035b4607" /><Relationship Type="http://schemas.openxmlformats.org/officeDocument/2006/relationships/theme" Target="/ppt/slideMasters/theme/theme1.xml" Id="R28ff752e75d6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7fc5d035b46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3f9a7e71448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c95bb3218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9a848c39f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623787cf844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93f98563a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7e64648a1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25747aec847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TÅKA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48 679 270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132 751 650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138 414 338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SKODDE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christian.skodde@nrcgroup.no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