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fac382978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0d3d6fd174ccd"/>
  </p:sldMasterIdLst>
  <p:sldIdLst>
    <p:sldId xmlns:r="http://schemas.openxmlformats.org/officeDocument/2006/relationships" id="256" r:id="R470b35a7ec0f4614"/>
    <p:sldId xmlns:r="http://schemas.openxmlformats.org/officeDocument/2006/relationships" id="257" r:id="R093cf046984d4f39"/>
    <p:sldId xmlns:r="http://schemas.openxmlformats.org/officeDocument/2006/relationships" id="258" r:id="Rfb23cfb3cb4f474e"/>
    <p:sldId xmlns:r="http://schemas.openxmlformats.org/officeDocument/2006/relationships" id="259" r:id="R9c69c92a5b65470c"/>
    <p:sldId xmlns:r="http://schemas.openxmlformats.org/officeDocument/2006/relationships" id="260" r:id="R54dd5786e29b495a"/>
    <p:sldId xmlns:r="http://schemas.openxmlformats.org/officeDocument/2006/relationships" id="261" r:id="R6612d5000e0d4d1c"/>
    <p:sldId xmlns:r="http://schemas.openxmlformats.org/officeDocument/2006/relationships" id="262" r:id="R0b5a379d9295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0d3d6fd174ccd" /><Relationship Type="http://schemas.openxmlformats.org/officeDocument/2006/relationships/slide" Target="/ppt/slides/slide1.xml" Id="R470b35a7ec0f4614" /><Relationship Type="http://schemas.openxmlformats.org/officeDocument/2006/relationships/slide" Target="/ppt/slides/slide2.xml" Id="R093cf046984d4f39" /><Relationship Type="http://schemas.openxmlformats.org/officeDocument/2006/relationships/slide" Target="/ppt/slides/slide3.xml" Id="Rfb23cfb3cb4f474e" /><Relationship Type="http://schemas.openxmlformats.org/officeDocument/2006/relationships/slide" Target="/ppt/slides/slide4.xml" Id="R9c69c92a5b65470c" /><Relationship Type="http://schemas.openxmlformats.org/officeDocument/2006/relationships/slide" Target="/ppt/slides/slide5.xml" Id="R54dd5786e29b495a" /><Relationship Type="http://schemas.openxmlformats.org/officeDocument/2006/relationships/slide" Target="/ppt/slides/slide6.xml" Id="R6612d5000e0d4d1c" /><Relationship Type="http://schemas.openxmlformats.org/officeDocument/2006/relationships/slide" Target="/ppt/slides/slide7.xml" Id="R0b5a379d9295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ec5f2ee3e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97722f8842c1" /><Relationship Type="http://schemas.openxmlformats.org/officeDocument/2006/relationships/theme" Target="/ppt/slideMasters/theme/theme1.xml" Id="Re9aea8059c93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197722f8842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0e9f7747d48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013be220c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2701b88cb4f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7323a7c9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e20bc5087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93ab374c3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2ed4e51354b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TÅKA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TÅKA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48 679 270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132 751 650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138 414 338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SKODDE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Capellaveien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christian.skodde@nrcgroup.no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998 712 513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TÅKA HOLDING AS</a:t>
            </a:r>
          </a:p>
        </p:txBody>
      </p:sp>
    </p:spTree>
  </p:cSld>
  <p:clrMapOvr>
    <a:masterClrMapping xmlns:a="http://schemas.openxmlformats.org/drawingml/2006/main"/>
  </p:clrMapOvr>
</p:sld>
</file>