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cb44f8eac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65e8646864735"/>
  </p:sldMasterIdLst>
  <p:sldIdLst>
    <p:sldId xmlns:r="http://schemas.openxmlformats.org/officeDocument/2006/relationships" id="256" r:id="R6f8b45357d914697"/>
    <p:sldId xmlns:r="http://schemas.openxmlformats.org/officeDocument/2006/relationships" id="257" r:id="Rd517dcd099f04ab1"/>
    <p:sldId xmlns:r="http://schemas.openxmlformats.org/officeDocument/2006/relationships" id="258" r:id="Rbfe1bbf5066946de"/>
    <p:sldId xmlns:r="http://schemas.openxmlformats.org/officeDocument/2006/relationships" id="259" r:id="Rc756fe5164254b00"/>
    <p:sldId xmlns:r="http://schemas.openxmlformats.org/officeDocument/2006/relationships" id="260" r:id="R1613b63ab42143a0"/>
    <p:sldId xmlns:r="http://schemas.openxmlformats.org/officeDocument/2006/relationships" id="261" r:id="Rf05a99026aa1479c"/>
    <p:sldId xmlns:r="http://schemas.openxmlformats.org/officeDocument/2006/relationships" id="262" r:id="Rae684d5c125d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65e8646864735" /><Relationship Type="http://schemas.openxmlformats.org/officeDocument/2006/relationships/slide" Target="/ppt/slides/slide1.xml" Id="R6f8b45357d914697" /><Relationship Type="http://schemas.openxmlformats.org/officeDocument/2006/relationships/slide" Target="/ppt/slides/slide2.xml" Id="Rd517dcd099f04ab1" /><Relationship Type="http://schemas.openxmlformats.org/officeDocument/2006/relationships/slide" Target="/ppt/slides/slide3.xml" Id="Rbfe1bbf5066946de" /><Relationship Type="http://schemas.openxmlformats.org/officeDocument/2006/relationships/slide" Target="/ppt/slides/slide4.xml" Id="Rc756fe5164254b00" /><Relationship Type="http://schemas.openxmlformats.org/officeDocument/2006/relationships/slide" Target="/ppt/slides/slide5.xml" Id="R1613b63ab42143a0" /><Relationship Type="http://schemas.openxmlformats.org/officeDocument/2006/relationships/slide" Target="/ppt/slides/slide6.xml" Id="Rf05a99026aa1479c" /><Relationship Type="http://schemas.openxmlformats.org/officeDocument/2006/relationships/slide" Target="/ppt/slides/slide7.xml" Id="Rae684d5c125d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322d5ff24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58bd03f3d4244" /><Relationship Type="http://schemas.openxmlformats.org/officeDocument/2006/relationships/theme" Target="/ppt/slideMasters/theme/theme1.xml" Id="R32463e284b8b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58bd03f3d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6e32d89cc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10d87aba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5c51bf062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de9d0893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8d42111d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d34c67567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e6b844d88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DIDRIK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FRIDTJOF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SUNNIVA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JOYS-CHRISTENSEN SIGRID C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