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9be10a10148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85923d9e842b7"/>
  </p:sldMasterIdLst>
  <p:sldIdLst>
    <p:sldId xmlns:r="http://schemas.openxmlformats.org/officeDocument/2006/relationships" id="256" r:id="R490a8c2259c24355"/>
    <p:sldId xmlns:r="http://schemas.openxmlformats.org/officeDocument/2006/relationships" id="257" r:id="Rd6287205faa34a67"/>
    <p:sldId xmlns:r="http://schemas.openxmlformats.org/officeDocument/2006/relationships" id="258" r:id="R2f48ffb1d5884f62"/>
    <p:sldId xmlns:r="http://schemas.openxmlformats.org/officeDocument/2006/relationships" id="259" r:id="R3cbbf31578a34b51"/>
    <p:sldId xmlns:r="http://schemas.openxmlformats.org/officeDocument/2006/relationships" id="260" r:id="Rf827841f2ab84ea8"/>
    <p:sldId xmlns:r="http://schemas.openxmlformats.org/officeDocument/2006/relationships" id="261" r:id="R065b7dffdabe4843"/>
    <p:sldId xmlns:r="http://schemas.openxmlformats.org/officeDocument/2006/relationships" id="262" r:id="Rb39659632717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85923d9e842b7" /><Relationship Type="http://schemas.openxmlformats.org/officeDocument/2006/relationships/slide" Target="/ppt/slides/slide1.xml" Id="R490a8c2259c24355" /><Relationship Type="http://schemas.openxmlformats.org/officeDocument/2006/relationships/slide" Target="/ppt/slides/slide2.xml" Id="Rd6287205faa34a67" /><Relationship Type="http://schemas.openxmlformats.org/officeDocument/2006/relationships/slide" Target="/ppt/slides/slide3.xml" Id="R2f48ffb1d5884f62" /><Relationship Type="http://schemas.openxmlformats.org/officeDocument/2006/relationships/slide" Target="/ppt/slides/slide4.xml" Id="R3cbbf31578a34b51" /><Relationship Type="http://schemas.openxmlformats.org/officeDocument/2006/relationships/slide" Target="/ppt/slides/slide5.xml" Id="Rf827841f2ab84ea8" /><Relationship Type="http://schemas.openxmlformats.org/officeDocument/2006/relationships/slide" Target="/ppt/slides/slide6.xml" Id="R065b7dffdabe4843" /><Relationship Type="http://schemas.openxmlformats.org/officeDocument/2006/relationships/slide" Target="/ppt/slides/slide7.xml" Id="Rb39659632717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0fd985541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be34e671c409e" /><Relationship Type="http://schemas.openxmlformats.org/officeDocument/2006/relationships/theme" Target="/ppt/slideMasters/theme/theme1.xml" Id="Rab20a9771606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be34e671c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12cfd62f8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3be1c7d33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72f8e42b6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8882616bb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d5a5ee540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d700e6aa14d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c5ff27dee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 VESTROM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 VESTROM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642 900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681 899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6 996 889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VESTROM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