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6fdcad1a2644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eed98ddb914064"/>
  </p:sldMasterIdLst>
  <p:sldIdLst>
    <p:sldId xmlns:r="http://schemas.openxmlformats.org/officeDocument/2006/relationships" id="256" r:id="R0c75718197854bcc"/>
    <p:sldId xmlns:r="http://schemas.openxmlformats.org/officeDocument/2006/relationships" id="257" r:id="Rac0fa69788654270"/>
    <p:sldId xmlns:r="http://schemas.openxmlformats.org/officeDocument/2006/relationships" id="258" r:id="R0b5b7f4403544e3a"/>
    <p:sldId xmlns:r="http://schemas.openxmlformats.org/officeDocument/2006/relationships" id="259" r:id="R11a7b308911f419d"/>
    <p:sldId xmlns:r="http://schemas.openxmlformats.org/officeDocument/2006/relationships" id="260" r:id="Ra5da5767f4524586"/>
    <p:sldId xmlns:r="http://schemas.openxmlformats.org/officeDocument/2006/relationships" id="261" r:id="R99f017bac72d4865"/>
    <p:sldId xmlns:r="http://schemas.openxmlformats.org/officeDocument/2006/relationships" id="262" r:id="R8d72795c6cfc45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eed98ddb914064" /><Relationship Type="http://schemas.openxmlformats.org/officeDocument/2006/relationships/slide" Target="/ppt/slides/slide1.xml" Id="R0c75718197854bcc" /><Relationship Type="http://schemas.openxmlformats.org/officeDocument/2006/relationships/slide" Target="/ppt/slides/slide2.xml" Id="Rac0fa69788654270" /><Relationship Type="http://schemas.openxmlformats.org/officeDocument/2006/relationships/slide" Target="/ppt/slides/slide3.xml" Id="R0b5b7f4403544e3a" /><Relationship Type="http://schemas.openxmlformats.org/officeDocument/2006/relationships/slide" Target="/ppt/slides/slide4.xml" Id="R11a7b308911f419d" /><Relationship Type="http://schemas.openxmlformats.org/officeDocument/2006/relationships/slide" Target="/ppt/slides/slide5.xml" Id="Ra5da5767f4524586" /><Relationship Type="http://schemas.openxmlformats.org/officeDocument/2006/relationships/slide" Target="/ppt/slides/slide6.xml" Id="R99f017bac72d4865" /><Relationship Type="http://schemas.openxmlformats.org/officeDocument/2006/relationships/slide" Target="/ppt/slides/slide7.xml" Id="R8d72795c6cfc45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29cd40821c44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3c45efccd4eca" /><Relationship Type="http://schemas.openxmlformats.org/officeDocument/2006/relationships/theme" Target="/ppt/slideMasters/theme/theme1.xml" Id="R85fb9541c6064b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f3c45efccd4e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b0dd6aef84e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90af45c7540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8d8f1b80e541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7449ea399c46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e4e5a523c242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87ae07108248e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5209d7f3343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ØSTRE SOLBERG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SOLBERG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SOLBERG AS ble etablert [år] og holder til i Holmestrand.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SOLBERG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SOLBERG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SOLBERG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583 280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292 876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367 581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2 640 422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2 818 574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SOLBERG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ENGEN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SOLBERG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Terje Engen, Solberggrenda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3089 Holmestrand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998 624 606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 SOLBERG AS</a:t>
            </a:r>
          </a:p>
        </p:txBody>
      </p:sp>
    </p:spTree>
  </p:cSld>
  <p:clrMapOvr>
    <a:masterClrMapping xmlns:a="http://schemas.openxmlformats.org/drawingml/2006/main"/>
  </p:clrMapOvr>
</p:sld>
</file>