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242e4d178848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d3eeec0247475a"/>
  </p:sldMasterIdLst>
  <p:sldIdLst>
    <p:sldId xmlns:r="http://schemas.openxmlformats.org/officeDocument/2006/relationships" id="256" r:id="Rbce77f2b31894137"/>
    <p:sldId xmlns:r="http://schemas.openxmlformats.org/officeDocument/2006/relationships" id="257" r:id="R2b561efc04834c89"/>
    <p:sldId xmlns:r="http://schemas.openxmlformats.org/officeDocument/2006/relationships" id="258" r:id="R86775301c69c459f"/>
    <p:sldId xmlns:r="http://schemas.openxmlformats.org/officeDocument/2006/relationships" id="259" r:id="R1bd32077c4a741c4"/>
    <p:sldId xmlns:r="http://schemas.openxmlformats.org/officeDocument/2006/relationships" id="260" r:id="R19b42381d5074b26"/>
    <p:sldId xmlns:r="http://schemas.openxmlformats.org/officeDocument/2006/relationships" id="261" r:id="R2d7678007919460e"/>
    <p:sldId xmlns:r="http://schemas.openxmlformats.org/officeDocument/2006/relationships" id="262" r:id="R407e7a47878d4f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d3eeec0247475a" /><Relationship Type="http://schemas.openxmlformats.org/officeDocument/2006/relationships/slide" Target="/ppt/slides/slide1.xml" Id="Rbce77f2b31894137" /><Relationship Type="http://schemas.openxmlformats.org/officeDocument/2006/relationships/slide" Target="/ppt/slides/slide2.xml" Id="R2b561efc04834c89" /><Relationship Type="http://schemas.openxmlformats.org/officeDocument/2006/relationships/slide" Target="/ppt/slides/slide3.xml" Id="R86775301c69c459f" /><Relationship Type="http://schemas.openxmlformats.org/officeDocument/2006/relationships/slide" Target="/ppt/slides/slide4.xml" Id="R1bd32077c4a741c4" /><Relationship Type="http://schemas.openxmlformats.org/officeDocument/2006/relationships/slide" Target="/ppt/slides/slide5.xml" Id="R19b42381d5074b26" /><Relationship Type="http://schemas.openxmlformats.org/officeDocument/2006/relationships/slide" Target="/ppt/slides/slide6.xml" Id="R2d7678007919460e" /><Relationship Type="http://schemas.openxmlformats.org/officeDocument/2006/relationships/slide" Target="/ppt/slides/slide7.xml" Id="R407e7a47878d4f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5728c8e37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e1e20f4394a32" /><Relationship Type="http://schemas.openxmlformats.org/officeDocument/2006/relationships/theme" Target="/ppt/slideMasters/theme/theme1.xml" Id="R4f07992380c243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e1e20f439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7009c0fc7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d68c37fb4a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7f7587f1a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3eea5bdac40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47220356b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6e6b88aaf4d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aad9b4795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AAJ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90 807 012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123 845 914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124 756 061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AAKRE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JOAKIM JUVIK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Støperibakken 10-201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3912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998 618 843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AAJ AS</a:t>
            </a:r>
          </a:p>
        </p:txBody>
      </p:sp>
    </p:spTree>
  </p:cSld>
  <p:clrMapOvr>
    <a:masterClrMapping xmlns:a="http://schemas.openxmlformats.org/drawingml/2006/main"/>
  </p:clrMapOvr>
</p:sld>
</file>