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5c9f1f51d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639783b1f4ae8"/>
  </p:sldMasterIdLst>
  <p:sldIdLst>
    <p:sldId xmlns:r="http://schemas.openxmlformats.org/officeDocument/2006/relationships" id="256" r:id="R580ed07453744d72"/>
    <p:sldId xmlns:r="http://schemas.openxmlformats.org/officeDocument/2006/relationships" id="257" r:id="R807f59b64b6240c9"/>
    <p:sldId xmlns:r="http://schemas.openxmlformats.org/officeDocument/2006/relationships" id="258" r:id="R92f0aac0d7964c4f"/>
    <p:sldId xmlns:r="http://schemas.openxmlformats.org/officeDocument/2006/relationships" id="259" r:id="R73e6183cb46f4ffc"/>
    <p:sldId xmlns:r="http://schemas.openxmlformats.org/officeDocument/2006/relationships" id="260" r:id="R775391b0aee24268"/>
    <p:sldId xmlns:r="http://schemas.openxmlformats.org/officeDocument/2006/relationships" id="261" r:id="Rfa424cd1f9014231"/>
    <p:sldId xmlns:r="http://schemas.openxmlformats.org/officeDocument/2006/relationships" id="262" r:id="Re255378368d9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639783b1f4ae8" /><Relationship Type="http://schemas.openxmlformats.org/officeDocument/2006/relationships/slide" Target="/ppt/slides/slide1.xml" Id="R580ed07453744d72" /><Relationship Type="http://schemas.openxmlformats.org/officeDocument/2006/relationships/slide" Target="/ppt/slides/slide2.xml" Id="R807f59b64b6240c9" /><Relationship Type="http://schemas.openxmlformats.org/officeDocument/2006/relationships/slide" Target="/ppt/slides/slide3.xml" Id="R92f0aac0d7964c4f" /><Relationship Type="http://schemas.openxmlformats.org/officeDocument/2006/relationships/slide" Target="/ppt/slides/slide4.xml" Id="R73e6183cb46f4ffc" /><Relationship Type="http://schemas.openxmlformats.org/officeDocument/2006/relationships/slide" Target="/ppt/slides/slide5.xml" Id="R775391b0aee24268" /><Relationship Type="http://schemas.openxmlformats.org/officeDocument/2006/relationships/slide" Target="/ppt/slides/slide6.xml" Id="Rfa424cd1f9014231" /><Relationship Type="http://schemas.openxmlformats.org/officeDocument/2006/relationships/slide" Target="/ppt/slides/slide7.xml" Id="Re255378368d9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55483cb82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408332f50495e" /><Relationship Type="http://schemas.openxmlformats.org/officeDocument/2006/relationships/theme" Target="/ppt/slideMasters/theme/theme1.xml" Id="Rbc16fe980298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408332f50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ae0698cc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6aa6d468a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8a6091a76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247d7596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d10816638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aca635c1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3e1893f70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GUTTORM BÆKKEN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