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bbb7ca7b1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b1050680f4388"/>
  </p:sldMasterIdLst>
  <p:sldIdLst>
    <p:sldId xmlns:r="http://schemas.openxmlformats.org/officeDocument/2006/relationships" id="256" r:id="R3fff1dd366084e1c"/>
    <p:sldId xmlns:r="http://schemas.openxmlformats.org/officeDocument/2006/relationships" id="257" r:id="Rd8be8ccc5f954ed2"/>
    <p:sldId xmlns:r="http://schemas.openxmlformats.org/officeDocument/2006/relationships" id="258" r:id="Rff7cd2b0ddc54b44"/>
    <p:sldId xmlns:r="http://schemas.openxmlformats.org/officeDocument/2006/relationships" id="259" r:id="R618c8b3e8ca043eb"/>
    <p:sldId xmlns:r="http://schemas.openxmlformats.org/officeDocument/2006/relationships" id="260" r:id="R0720f223400e4f5d"/>
    <p:sldId xmlns:r="http://schemas.openxmlformats.org/officeDocument/2006/relationships" id="261" r:id="R60ad4f2744ae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b1050680f4388" /><Relationship Type="http://schemas.openxmlformats.org/officeDocument/2006/relationships/slide" Target="/ppt/slides/slide1.xml" Id="R3fff1dd366084e1c" /><Relationship Type="http://schemas.openxmlformats.org/officeDocument/2006/relationships/slide" Target="/ppt/slides/slide2.xml" Id="Rd8be8ccc5f954ed2" /><Relationship Type="http://schemas.openxmlformats.org/officeDocument/2006/relationships/slide" Target="/ppt/slides/slide3.xml" Id="Rff7cd2b0ddc54b44" /><Relationship Type="http://schemas.openxmlformats.org/officeDocument/2006/relationships/slide" Target="/ppt/slides/slide4.xml" Id="R618c8b3e8ca043eb" /><Relationship Type="http://schemas.openxmlformats.org/officeDocument/2006/relationships/slide" Target="/ppt/slides/slide5.xml" Id="R0720f223400e4f5d" /><Relationship Type="http://schemas.openxmlformats.org/officeDocument/2006/relationships/slide" Target="/ppt/slides/slide6.xml" Id="R60ad4f2744ae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3ef126031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ceb372ccf46c6" /><Relationship Type="http://schemas.openxmlformats.org/officeDocument/2006/relationships/theme" Target="/ppt/slideMasters/theme/theme1.xml" Id="Rc1114b7d7ff2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ceb372ccf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f6ff3014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5dea87bf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76dda30f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8c4fc9a6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9190b54a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dd2f58e3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