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c28bd02067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db1fe266f48bc"/>
  </p:sldMasterIdLst>
  <p:sldIdLst>
    <p:sldId xmlns:r="http://schemas.openxmlformats.org/officeDocument/2006/relationships" id="256" r:id="R75e25f6dca444bde"/>
    <p:sldId xmlns:r="http://schemas.openxmlformats.org/officeDocument/2006/relationships" id="257" r:id="Rae3e0b4a5b2e449c"/>
    <p:sldId xmlns:r="http://schemas.openxmlformats.org/officeDocument/2006/relationships" id="258" r:id="R9cd934b222c14cfb"/>
    <p:sldId xmlns:r="http://schemas.openxmlformats.org/officeDocument/2006/relationships" id="259" r:id="R0d34646251f14c42"/>
    <p:sldId xmlns:r="http://schemas.openxmlformats.org/officeDocument/2006/relationships" id="260" r:id="Ra0acf03a189f41ea"/>
    <p:sldId xmlns:r="http://schemas.openxmlformats.org/officeDocument/2006/relationships" id="261" r:id="R5585498aa066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db1fe266f48bc" /><Relationship Type="http://schemas.openxmlformats.org/officeDocument/2006/relationships/slide" Target="/ppt/slides/slide1.xml" Id="R75e25f6dca444bde" /><Relationship Type="http://schemas.openxmlformats.org/officeDocument/2006/relationships/slide" Target="/ppt/slides/slide2.xml" Id="Rae3e0b4a5b2e449c" /><Relationship Type="http://schemas.openxmlformats.org/officeDocument/2006/relationships/slide" Target="/ppt/slides/slide3.xml" Id="R9cd934b222c14cfb" /><Relationship Type="http://schemas.openxmlformats.org/officeDocument/2006/relationships/slide" Target="/ppt/slides/slide4.xml" Id="R0d34646251f14c42" /><Relationship Type="http://schemas.openxmlformats.org/officeDocument/2006/relationships/slide" Target="/ppt/slides/slide5.xml" Id="Ra0acf03a189f41ea" /><Relationship Type="http://schemas.openxmlformats.org/officeDocument/2006/relationships/slide" Target="/ppt/slides/slide6.xml" Id="R5585498aa066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8ed387d1f4e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8496e49134a35" /><Relationship Type="http://schemas.openxmlformats.org/officeDocument/2006/relationships/theme" Target="/ppt/slideMasters/theme/theme1.xml" Id="Rfb467f896bb8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8496e4913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2096e9279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94c64d19342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3572eec25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b2b43dc6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c05dd5f10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79ea814d0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2 987 816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3 150 465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19 549 399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