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f9f9a1af0e40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d3b5b6e9254d87"/>
  </p:sldMasterIdLst>
  <p:sldIdLst>
    <p:sldId xmlns:r="http://schemas.openxmlformats.org/officeDocument/2006/relationships" id="256" r:id="R70dbb78399314c25"/>
    <p:sldId xmlns:r="http://schemas.openxmlformats.org/officeDocument/2006/relationships" id="257" r:id="R19d7ba4bf58d4516"/>
    <p:sldId xmlns:r="http://schemas.openxmlformats.org/officeDocument/2006/relationships" id="258" r:id="Rc9c111565dc64241"/>
    <p:sldId xmlns:r="http://schemas.openxmlformats.org/officeDocument/2006/relationships" id="259" r:id="R28e3cd42cdd048d6"/>
    <p:sldId xmlns:r="http://schemas.openxmlformats.org/officeDocument/2006/relationships" id="260" r:id="R4185fd5925e849ea"/>
    <p:sldId xmlns:r="http://schemas.openxmlformats.org/officeDocument/2006/relationships" id="261" r:id="R374e4dd1b2e44a63"/>
    <p:sldId xmlns:r="http://schemas.openxmlformats.org/officeDocument/2006/relationships" id="262" r:id="R8fc3ea4049aa45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d3b5b6e9254d87" /><Relationship Type="http://schemas.openxmlformats.org/officeDocument/2006/relationships/slide" Target="/ppt/slides/slide1.xml" Id="R70dbb78399314c25" /><Relationship Type="http://schemas.openxmlformats.org/officeDocument/2006/relationships/slide" Target="/ppt/slides/slide2.xml" Id="R19d7ba4bf58d4516" /><Relationship Type="http://schemas.openxmlformats.org/officeDocument/2006/relationships/slide" Target="/ppt/slides/slide3.xml" Id="Rc9c111565dc64241" /><Relationship Type="http://schemas.openxmlformats.org/officeDocument/2006/relationships/slide" Target="/ppt/slides/slide4.xml" Id="R28e3cd42cdd048d6" /><Relationship Type="http://schemas.openxmlformats.org/officeDocument/2006/relationships/slide" Target="/ppt/slides/slide5.xml" Id="R4185fd5925e849ea" /><Relationship Type="http://schemas.openxmlformats.org/officeDocument/2006/relationships/slide" Target="/ppt/slides/slide6.xml" Id="R374e4dd1b2e44a63" /><Relationship Type="http://schemas.openxmlformats.org/officeDocument/2006/relationships/slide" Target="/ppt/slides/slide7.xml" Id="R8fc3ea4049aa45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20e1e4feb948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6a11ff282402e" /><Relationship Type="http://schemas.openxmlformats.org/officeDocument/2006/relationships/theme" Target="/ppt/slideMasters/theme/theme1.xml" Id="R43e828fff88e45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76a11ff28240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1dad809b14f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5fe949dc4c4c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e6e98da88641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db8ad7cab43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9fff4e5d54b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089a2b2764e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a733714534d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REVISORGRUPPEN ÅNDALSNES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REVISORGRUPPEN ÅNDALSNES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REVISORGRUPPEN ÅNDALSNES AS ble etablert [år] og holder til i Åndalsnes.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REVISORGRUPPEN ÅNDALSNES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REVISORGRUPPEN ÅNDALSNES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REVISORGRUPPEN ÅNDALSNES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2 272 313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588 576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514 478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1 698 374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3 961 427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REVISORGRUPPEN ÅNDALSNES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ENDRE JOHAN ENGEN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REVISORGRUPPEN ÅNDALSNES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Vollan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6300 Åndalsnes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22 46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andalsnes@rg.no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998 556 805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REVISORGRUPPEN ÅNDALSNES AS</a:t>
            </a:r>
          </a:p>
        </p:txBody>
      </p:sp>
    </p:spTree>
  </p:cSld>
  <p:clrMapOvr>
    <a:masterClrMapping xmlns:a="http://schemas.openxmlformats.org/drawingml/2006/main"/>
  </p:clrMapOvr>
</p:sld>
</file>