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e9c67884af4b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6cefd9b20f4721"/>
  </p:sldMasterIdLst>
  <p:sldIdLst>
    <p:sldId xmlns:r="http://schemas.openxmlformats.org/officeDocument/2006/relationships" id="256" r:id="Ra8565d1f6284487e"/>
    <p:sldId xmlns:r="http://schemas.openxmlformats.org/officeDocument/2006/relationships" id="257" r:id="R984a0daa29d24c39"/>
    <p:sldId xmlns:r="http://schemas.openxmlformats.org/officeDocument/2006/relationships" id="258" r:id="R4b15c775b887432f"/>
    <p:sldId xmlns:r="http://schemas.openxmlformats.org/officeDocument/2006/relationships" id="259" r:id="Rc99a51d46c07418c"/>
    <p:sldId xmlns:r="http://schemas.openxmlformats.org/officeDocument/2006/relationships" id="260" r:id="R2ea8800b50594167"/>
    <p:sldId xmlns:r="http://schemas.openxmlformats.org/officeDocument/2006/relationships" id="261" r:id="R1f5a993cc340439d"/>
    <p:sldId xmlns:r="http://schemas.openxmlformats.org/officeDocument/2006/relationships" id="262" r:id="Rfdc02015704f46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6cefd9b20f4721" /><Relationship Type="http://schemas.openxmlformats.org/officeDocument/2006/relationships/slide" Target="/ppt/slides/slide1.xml" Id="Ra8565d1f6284487e" /><Relationship Type="http://schemas.openxmlformats.org/officeDocument/2006/relationships/slide" Target="/ppt/slides/slide2.xml" Id="R984a0daa29d24c39" /><Relationship Type="http://schemas.openxmlformats.org/officeDocument/2006/relationships/slide" Target="/ppt/slides/slide3.xml" Id="R4b15c775b887432f" /><Relationship Type="http://schemas.openxmlformats.org/officeDocument/2006/relationships/slide" Target="/ppt/slides/slide4.xml" Id="Rc99a51d46c07418c" /><Relationship Type="http://schemas.openxmlformats.org/officeDocument/2006/relationships/slide" Target="/ppt/slides/slide5.xml" Id="R2ea8800b50594167" /><Relationship Type="http://schemas.openxmlformats.org/officeDocument/2006/relationships/slide" Target="/ppt/slides/slide6.xml" Id="R1f5a993cc340439d" /><Relationship Type="http://schemas.openxmlformats.org/officeDocument/2006/relationships/slide" Target="/ppt/slides/slide7.xml" Id="Rfdc02015704f46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977147091a4e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12bc6a0fc44f5" /><Relationship Type="http://schemas.openxmlformats.org/officeDocument/2006/relationships/theme" Target="/ppt/slideMasters/theme/theme1.xml" Id="R57e9723b382e4a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412bc6a0fc44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d24dfdb6943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1bc043e0a4d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eb037ce124d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8ea3d8f4d45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b3e30e37445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6d971c9eb4c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f355e3c8d45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MURMESTERBEDRIFT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MURMESTERBEDRIFT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MURMESTERBEDRIFT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MURMESTERBEDRIFT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MURMESTERBEDRIFT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MURMESTERBEDRIFT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299 056 108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37 291 006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29 998 890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33 042 786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140 629 750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MURMESTERBEDRIFT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OMBH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MURMESTERBEDRIFT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998 530 261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MURMESTERBEDRIFT AS</a:t>
            </a:r>
          </a:p>
        </p:txBody>
      </p:sp>
    </p:spTree>
  </p:cSld>
  <p:clrMapOvr>
    <a:masterClrMapping xmlns:a="http://schemas.openxmlformats.org/drawingml/2006/main"/>
  </p:clrMapOvr>
</p:sld>
</file>