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2b7606ab4f46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b4212e187c44fc"/>
  </p:sldMasterIdLst>
  <p:sldIdLst>
    <p:sldId xmlns:r="http://schemas.openxmlformats.org/officeDocument/2006/relationships" id="256" r:id="R7bf321fbee954c95"/>
    <p:sldId xmlns:r="http://schemas.openxmlformats.org/officeDocument/2006/relationships" id="257" r:id="R940c77f280df4d7c"/>
    <p:sldId xmlns:r="http://schemas.openxmlformats.org/officeDocument/2006/relationships" id="258" r:id="R209032d5bdf441b5"/>
    <p:sldId xmlns:r="http://schemas.openxmlformats.org/officeDocument/2006/relationships" id="259" r:id="R543bc07c7c0d4889"/>
    <p:sldId xmlns:r="http://schemas.openxmlformats.org/officeDocument/2006/relationships" id="260" r:id="R9c59174f87624419"/>
    <p:sldId xmlns:r="http://schemas.openxmlformats.org/officeDocument/2006/relationships" id="261" r:id="R644f0841c783473f"/>
    <p:sldId xmlns:r="http://schemas.openxmlformats.org/officeDocument/2006/relationships" id="262" r:id="Re11bda9f721248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4212e187c44fc" /><Relationship Type="http://schemas.openxmlformats.org/officeDocument/2006/relationships/slide" Target="/ppt/slides/slide1.xml" Id="R7bf321fbee954c95" /><Relationship Type="http://schemas.openxmlformats.org/officeDocument/2006/relationships/slide" Target="/ppt/slides/slide2.xml" Id="R940c77f280df4d7c" /><Relationship Type="http://schemas.openxmlformats.org/officeDocument/2006/relationships/slide" Target="/ppt/slides/slide3.xml" Id="R209032d5bdf441b5" /><Relationship Type="http://schemas.openxmlformats.org/officeDocument/2006/relationships/slide" Target="/ppt/slides/slide4.xml" Id="R543bc07c7c0d4889" /><Relationship Type="http://schemas.openxmlformats.org/officeDocument/2006/relationships/slide" Target="/ppt/slides/slide5.xml" Id="R9c59174f87624419" /><Relationship Type="http://schemas.openxmlformats.org/officeDocument/2006/relationships/slide" Target="/ppt/slides/slide6.xml" Id="R644f0841c783473f" /><Relationship Type="http://schemas.openxmlformats.org/officeDocument/2006/relationships/slide" Target="/ppt/slides/slide7.xml" Id="Re11bda9f721248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50e52c75344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24c4070274beb" /><Relationship Type="http://schemas.openxmlformats.org/officeDocument/2006/relationships/theme" Target="/ppt/slideMasters/theme/theme1.xml" Id="R9f082ec4dd6d4a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524c4070274b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3f0ad760b4e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970ea5fe048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dae55bd6441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02680b5d443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6333a2e134e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96e165f734d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62c2d666b41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MARITIME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MARITIME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39 629 192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4 868 044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3 831 089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11 759 383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LEDGER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DATALOY SYSTEMS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LOGISTICS AS  –  18,9 %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info@viewmaritime.com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www.viewmaritime.com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998 497 914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