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9b2aaeff9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ae6cf28fc74860"/>
  </p:sldMasterIdLst>
  <p:sldIdLst>
    <p:sldId xmlns:r="http://schemas.openxmlformats.org/officeDocument/2006/relationships" id="256" r:id="R4b86a1ac0b3c44e9"/>
    <p:sldId xmlns:r="http://schemas.openxmlformats.org/officeDocument/2006/relationships" id="257" r:id="R6d93f2d5b98a4ff2"/>
    <p:sldId xmlns:r="http://schemas.openxmlformats.org/officeDocument/2006/relationships" id="258" r:id="R12119bb1cb12445c"/>
    <p:sldId xmlns:r="http://schemas.openxmlformats.org/officeDocument/2006/relationships" id="259" r:id="R43f5a94a7703477b"/>
    <p:sldId xmlns:r="http://schemas.openxmlformats.org/officeDocument/2006/relationships" id="260" r:id="Rc00872a65508433f"/>
    <p:sldId xmlns:r="http://schemas.openxmlformats.org/officeDocument/2006/relationships" id="261" r:id="R4ca2aaa5b8fc4d7e"/>
    <p:sldId xmlns:r="http://schemas.openxmlformats.org/officeDocument/2006/relationships" id="262" r:id="Rabea1506311841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e6cf28fc74860" /><Relationship Type="http://schemas.openxmlformats.org/officeDocument/2006/relationships/slide" Target="/ppt/slides/slide1.xml" Id="R4b86a1ac0b3c44e9" /><Relationship Type="http://schemas.openxmlformats.org/officeDocument/2006/relationships/slide" Target="/ppt/slides/slide2.xml" Id="R6d93f2d5b98a4ff2" /><Relationship Type="http://schemas.openxmlformats.org/officeDocument/2006/relationships/slide" Target="/ppt/slides/slide3.xml" Id="R12119bb1cb12445c" /><Relationship Type="http://schemas.openxmlformats.org/officeDocument/2006/relationships/slide" Target="/ppt/slides/slide4.xml" Id="R43f5a94a7703477b" /><Relationship Type="http://schemas.openxmlformats.org/officeDocument/2006/relationships/slide" Target="/ppt/slides/slide5.xml" Id="Rc00872a65508433f" /><Relationship Type="http://schemas.openxmlformats.org/officeDocument/2006/relationships/slide" Target="/ppt/slides/slide6.xml" Id="R4ca2aaa5b8fc4d7e" /><Relationship Type="http://schemas.openxmlformats.org/officeDocument/2006/relationships/slide" Target="/ppt/slides/slide7.xml" Id="Rabea1506311841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ab5428bb7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e0a532de446b2" /><Relationship Type="http://schemas.openxmlformats.org/officeDocument/2006/relationships/theme" Target="/ppt/slideMasters/theme/theme1.xml" Id="R46fe256514b44e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e0a532de4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41d9c3810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e3513f67b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6b96df4f8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b41e8cb35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1aa988898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b9a3d6231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929062056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 GÅRD GJERSTAD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GÅRD GJERSTAD AS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2 218 692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9 925 759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LØITE KNUT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ANE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Moveien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42 01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998 477 972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