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d52defbab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750ee1e1746e0"/>
  </p:sldMasterIdLst>
  <p:sldIdLst>
    <p:sldId xmlns:r="http://schemas.openxmlformats.org/officeDocument/2006/relationships" id="256" r:id="Rcfb159ce987b45bc"/>
    <p:sldId xmlns:r="http://schemas.openxmlformats.org/officeDocument/2006/relationships" id="257" r:id="Rd2f9847718334437"/>
    <p:sldId xmlns:r="http://schemas.openxmlformats.org/officeDocument/2006/relationships" id="258" r:id="R78a228a548884797"/>
    <p:sldId xmlns:r="http://schemas.openxmlformats.org/officeDocument/2006/relationships" id="259" r:id="Rb08b02adcbe3403e"/>
    <p:sldId xmlns:r="http://schemas.openxmlformats.org/officeDocument/2006/relationships" id="260" r:id="R0dc11a7a39f24bc4"/>
    <p:sldId xmlns:r="http://schemas.openxmlformats.org/officeDocument/2006/relationships" id="261" r:id="Ra485ed07daf042ec"/>
    <p:sldId xmlns:r="http://schemas.openxmlformats.org/officeDocument/2006/relationships" id="262" r:id="R5c28a530a958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750ee1e1746e0" /><Relationship Type="http://schemas.openxmlformats.org/officeDocument/2006/relationships/slide" Target="/ppt/slides/slide1.xml" Id="Rcfb159ce987b45bc" /><Relationship Type="http://schemas.openxmlformats.org/officeDocument/2006/relationships/slide" Target="/ppt/slides/slide2.xml" Id="Rd2f9847718334437" /><Relationship Type="http://schemas.openxmlformats.org/officeDocument/2006/relationships/slide" Target="/ppt/slides/slide3.xml" Id="R78a228a548884797" /><Relationship Type="http://schemas.openxmlformats.org/officeDocument/2006/relationships/slide" Target="/ppt/slides/slide4.xml" Id="Rb08b02adcbe3403e" /><Relationship Type="http://schemas.openxmlformats.org/officeDocument/2006/relationships/slide" Target="/ppt/slides/slide5.xml" Id="R0dc11a7a39f24bc4" /><Relationship Type="http://schemas.openxmlformats.org/officeDocument/2006/relationships/slide" Target="/ppt/slides/slide6.xml" Id="Ra485ed07daf042ec" /><Relationship Type="http://schemas.openxmlformats.org/officeDocument/2006/relationships/slide" Target="/ppt/slides/slide7.xml" Id="R5c28a530a958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966dff456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b56166094a50" /><Relationship Type="http://schemas.openxmlformats.org/officeDocument/2006/relationships/theme" Target="/ppt/slideMasters/theme/theme1.xml" Id="R327d1ddaa2ae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bb5616609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ea84aa2f4e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22b948ba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74ee26626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963581dba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3a0d7604e49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a43852507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be0b24c2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41 217 221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41 232 051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Hjelmelandsgata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GARNENG KAPITAL AS</a:t>
            </a:r>
          </a:p>
        </p:txBody>
      </p:sp>
    </p:spTree>
  </p:cSld>
  <p:clrMapOvr>
    <a:masterClrMapping xmlns:a="http://schemas.openxmlformats.org/drawingml/2006/main"/>
  </p:clrMapOvr>
</p:sld>
</file>