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3c70205ab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19e690f2d43bb"/>
  </p:sldMasterIdLst>
  <p:sldIdLst>
    <p:sldId xmlns:r="http://schemas.openxmlformats.org/officeDocument/2006/relationships" id="256" r:id="Red07a9dbca434c4c"/>
    <p:sldId xmlns:r="http://schemas.openxmlformats.org/officeDocument/2006/relationships" id="257" r:id="Rffef9993c3d946e8"/>
    <p:sldId xmlns:r="http://schemas.openxmlformats.org/officeDocument/2006/relationships" id="258" r:id="Rd88ddde3e4ff40e8"/>
    <p:sldId xmlns:r="http://schemas.openxmlformats.org/officeDocument/2006/relationships" id="259" r:id="R0e52ebb26cfd4897"/>
    <p:sldId xmlns:r="http://schemas.openxmlformats.org/officeDocument/2006/relationships" id="260" r:id="R40619770562d4062"/>
    <p:sldId xmlns:r="http://schemas.openxmlformats.org/officeDocument/2006/relationships" id="261" r:id="R4d689a338c1a4568"/>
    <p:sldId xmlns:r="http://schemas.openxmlformats.org/officeDocument/2006/relationships" id="262" r:id="R652919a7d864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19e690f2d43bb" /><Relationship Type="http://schemas.openxmlformats.org/officeDocument/2006/relationships/slide" Target="/ppt/slides/slide1.xml" Id="Red07a9dbca434c4c" /><Relationship Type="http://schemas.openxmlformats.org/officeDocument/2006/relationships/slide" Target="/ppt/slides/slide2.xml" Id="Rffef9993c3d946e8" /><Relationship Type="http://schemas.openxmlformats.org/officeDocument/2006/relationships/slide" Target="/ppt/slides/slide3.xml" Id="Rd88ddde3e4ff40e8" /><Relationship Type="http://schemas.openxmlformats.org/officeDocument/2006/relationships/slide" Target="/ppt/slides/slide4.xml" Id="R0e52ebb26cfd4897" /><Relationship Type="http://schemas.openxmlformats.org/officeDocument/2006/relationships/slide" Target="/ppt/slides/slide5.xml" Id="R40619770562d4062" /><Relationship Type="http://schemas.openxmlformats.org/officeDocument/2006/relationships/slide" Target="/ppt/slides/slide6.xml" Id="R4d689a338c1a4568" /><Relationship Type="http://schemas.openxmlformats.org/officeDocument/2006/relationships/slide" Target="/ppt/slides/slide7.xml" Id="R652919a7d864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eb3c2385f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145e6aea74be5" /><Relationship Type="http://schemas.openxmlformats.org/officeDocument/2006/relationships/theme" Target="/ppt/slideMasters/theme/theme1.xml" Id="Rf74e9f64e8e9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145e6aea7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e06419d41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43583f9b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5c1f5495c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b255f9a08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923d77ea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102d55a6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270a0d3bc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