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5b62d4035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f616fdc5941d6"/>
  </p:sldMasterIdLst>
  <p:sldIdLst>
    <p:sldId xmlns:r="http://schemas.openxmlformats.org/officeDocument/2006/relationships" id="256" r:id="R647be09898c947ba"/>
    <p:sldId xmlns:r="http://schemas.openxmlformats.org/officeDocument/2006/relationships" id="257" r:id="Ra5450c8633ac4cd0"/>
    <p:sldId xmlns:r="http://schemas.openxmlformats.org/officeDocument/2006/relationships" id="258" r:id="Rf3f22c3cb6a74595"/>
    <p:sldId xmlns:r="http://schemas.openxmlformats.org/officeDocument/2006/relationships" id="259" r:id="R03144aec4c9a4ca7"/>
    <p:sldId xmlns:r="http://schemas.openxmlformats.org/officeDocument/2006/relationships" id="260" r:id="R187d787a2b264bc8"/>
    <p:sldId xmlns:r="http://schemas.openxmlformats.org/officeDocument/2006/relationships" id="261" r:id="R7831329f5d3d48c9"/>
    <p:sldId xmlns:r="http://schemas.openxmlformats.org/officeDocument/2006/relationships" id="262" r:id="Rf7fd59f0a5b9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f616fdc5941d6" /><Relationship Type="http://schemas.openxmlformats.org/officeDocument/2006/relationships/slide" Target="/ppt/slides/slide1.xml" Id="R647be09898c947ba" /><Relationship Type="http://schemas.openxmlformats.org/officeDocument/2006/relationships/slide" Target="/ppt/slides/slide2.xml" Id="Ra5450c8633ac4cd0" /><Relationship Type="http://schemas.openxmlformats.org/officeDocument/2006/relationships/slide" Target="/ppt/slides/slide3.xml" Id="Rf3f22c3cb6a74595" /><Relationship Type="http://schemas.openxmlformats.org/officeDocument/2006/relationships/slide" Target="/ppt/slides/slide4.xml" Id="R03144aec4c9a4ca7" /><Relationship Type="http://schemas.openxmlformats.org/officeDocument/2006/relationships/slide" Target="/ppt/slides/slide5.xml" Id="R187d787a2b264bc8" /><Relationship Type="http://schemas.openxmlformats.org/officeDocument/2006/relationships/slide" Target="/ppt/slides/slide6.xml" Id="R7831329f5d3d48c9" /><Relationship Type="http://schemas.openxmlformats.org/officeDocument/2006/relationships/slide" Target="/ppt/slides/slide7.xml" Id="Rf7fd59f0a5b9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67b610fad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0ae766fd9480d" /><Relationship Type="http://schemas.openxmlformats.org/officeDocument/2006/relationships/theme" Target="/ppt/slideMasters/theme/theme1.xml" Id="R33f326b043d6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0ae766fd9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a68bb40b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ceaba38d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5ce38cd1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38d3ed84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4c924ed59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367d14c62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ba92083c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UNIQUE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455 871 628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MARIE CHRISTENSEN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