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0f122874c843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50e8947b944887"/>
  </p:sldMasterIdLst>
  <p:sldIdLst>
    <p:sldId xmlns:r="http://schemas.openxmlformats.org/officeDocument/2006/relationships" id="256" r:id="R6384898666c14fde"/>
    <p:sldId xmlns:r="http://schemas.openxmlformats.org/officeDocument/2006/relationships" id="257" r:id="R913b170edddc4ed3"/>
    <p:sldId xmlns:r="http://schemas.openxmlformats.org/officeDocument/2006/relationships" id="258" r:id="R173ab7ca696444bc"/>
    <p:sldId xmlns:r="http://schemas.openxmlformats.org/officeDocument/2006/relationships" id="259" r:id="Re3d8789228054098"/>
    <p:sldId xmlns:r="http://schemas.openxmlformats.org/officeDocument/2006/relationships" id="260" r:id="Re1948821e80d4951"/>
    <p:sldId xmlns:r="http://schemas.openxmlformats.org/officeDocument/2006/relationships" id="261" r:id="Raffe9bdcbe274301"/>
    <p:sldId xmlns:r="http://schemas.openxmlformats.org/officeDocument/2006/relationships" id="262" r:id="R037fe6f0694b4c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50e8947b944887" /><Relationship Type="http://schemas.openxmlformats.org/officeDocument/2006/relationships/slide" Target="/ppt/slides/slide1.xml" Id="R6384898666c14fde" /><Relationship Type="http://schemas.openxmlformats.org/officeDocument/2006/relationships/slide" Target="/ppt/slides/slide2.xml" Id="R913b170edddc4ed3" /><Relationship Type="http://schemas.openxmlformats.org/officeDocument/2006/relationships/slide" Target="/ppt/slides/slide3.xml" Id="R173ab7ca696444bc" /><Relationship Type="http://schemas.openxmlformats.org/officeDocument/2006/relationships/slide" Target="/ppt/slides/slide4.xml" Id="Re3d8789228054098" /><Relationship Type="http://schemas.openxmlformats.org/officeDocument/2006/relationships/slide" Target="/ppt/slides/slide5.xml" Id="Re1948821e80d4951" /><Relationship Type="http://schemas.openxmlformats.org/officeDocument/2006/relationships/slide" Target="/ppt/slides/slide6.xml" Id="Raffe9bdcbe274301" /><Relationship Type="http://schemas.openxmlformats.org/officeDocument/2006/relationships/slide" Target="/ppt/slides/slide7.xml" Id="R037fe6f0694b4c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6a885b1c4c42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3e9fd357ac4724" /><Relationship Type="http://schemas.openxmlformats.org/officeDocument/2006/relationships/theme" Target="/ppt/slideMasters/theme/theme1.xml" Id="R83779111bc8045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3e9fd357ac47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796a11986c4b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bfb12a190a40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03725edc3346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65e9fe95324f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724ba11c5d48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160aa8a5d04b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cfc80ee73f41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BALI HAI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BALI HAI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BALI HAI AS ble etablert [år] og holder til i Orkanger.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BALI HAI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BALI HAI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BALI HAI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2 522 108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4 331 613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5 609 654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BALI HAI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KETIL AKSELSEN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BALI HAI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Hynneveien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7300 Orkanger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keakse@online.no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998 409 845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BALI HAI AS</a:t>
            </a:r>
          </a:p>
        </p:txBody>
      </p:sp>
    </p:spTree>
  </p:cSld>
  <p:clrMapOvr>
    <a:masterClrMapping xmlns:a="http://schemas.openxmlformats.org/drawingml/2006/main"/>
  </p:clrMapOvr>
</p:sld>
</file>