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7fc318438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b40bbdfb443b4"/>
  </p:sldMasterIdLst>
  <p:sldIdLst>
    <p:sldId xmlns:r="http://schemas.openxmlformats.org/officeDocument/2006/relationships" id="256" r:id="R7c20a28eb1b64759"/>
    <p:sldId xmlns:r="http://schemas.openxmlformats.org/officeDocument/2006/relationships" id="257" r:id="R2910aa4851cb425b"/>
    <p:sldId xmlns:r="http://schemas.openxmlformats.org/officeDocument/2006/relationships" id="258" r:id="R9941695d29a041e4"/>
    <p:sldId xmlns:r="http://schemas.openxmlformats.org/officeDocument/2006/relationships" id="259" r:id="R80d1c6d749a54688"/>
    <p:sldId xmlns:r="http://schemas.openxmlformats.org/officeDocument/2006/relationships" id="260" r:id="Rc90b414177cc4eb1"/>
    <p:sldId xmlns:r="http://schemas.openxmlformats.org/officeDocument/2006/relationships" id="261" r:id="Re1edb424c29a4299"/>
    <p:sldId xmlns:r="http://schemas.openxmlformats.org/officeDocument/2006/relationships" id="262" r:id="R7518d841d0bb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b40bbdfb443b4" /><Relationship Type="http://schemas.openxmlformats.org/officeDocument/2006/relationships/slide" Target="/ppt/slides/slide1.xml" Id="R7c20a28eb1b64759" /><Relationship Type="http://schemas.openxmlformats.org/officeDocument/2006/relationships/slide" Target="/ppt/slides/slide2.xml" Id="R2910aa4851cb425b" /><Relationship Type="http://schemas.openxmlformats.org/officeDocument/2006/relationships/slide" Target="/ppt/slides/slide3.xml" Id="R9941695d29a041e4" /><Relationship Type="http://schemas.openxmlformats.org/officeDocument/2006/relationships/slide" Target="/ppt/slides/slide4.xml" Id="R80d1c6d749a54688" /><Relationship Type="http://schemas.openxmlformats.org/officeDocument/2006/relationships/slide" Target="/ppt/slides/slide5.xml" Id="Rc90b414177cc4eb1" /><Relationship Type="http://schemas.openxmlformats.org/officeDocument/2006/relationships/slide" Target="/ppt/slides/slide6.xml" Id="Re1edb424c29a4299" /><Relationship Type="http://schemas.openxmlformats.org/officeDocument/2006/relationships/slide" Target="/ppt/slides/slide7.xml" Id="R7518d841d0bb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e52d8e079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d0adae9844722" /><Relationship Type="http://schemas.openxmlformats.org/officeDocument/2006/relationships/theme" Target="/ppt/slideMasters/theme/theme1.xml" Id="R5aedade17aca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d0adae984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8ed87b72b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557379183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87b5b305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b5bca98d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1c85e08bd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02166eb74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259a1305c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2 472 323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70 895 742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72 541 178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OTTO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Vinje, Lokes veg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55 21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998 391 474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