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f85a0c9c54b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9b89cc5434982"/>
  </p:sldMasterIdLst>
  <p:sldIdLst>
    <p:sldId xmlns:r="http://schemas.openxmlformats.org/officeDocument/2006/relationships" id="256" r:id="Rbee52639526c4ef7"/>
    <p:sldId xmlns:r="http://schemas.openxmlformats.org/officeDocument/2006/relationships" id="257" r:id="R9b1a90b1bdb142ae"/>
    <p:sldId xmlns:r="http://schemas.openxmlformats.org/officeDocument/2006/relationships" id="258" r:id="R7f19057a130348fa"/>
    <p:sldId xmlns:r="http://schemas.openxmlformats.org/officeDocument/2006/relationships" id="259" r:id="Rfca073ff078a4a77"/>
    <p:sldId xmlns:r="http://schemas.openxmlformats.org/officeDocument/2006/relationships" id="260" r:id="R202257b00e7c4809"/>
    <p:sldId xmlns:r="http://schemas.openxmlformats.org/officeDocument/2006/relationships" id="261" r:id="Re3dcfe581e31449a"/>
    <p:sldId xmlns:r="http://schemas.openxmlformats.org/officeDocument/2006/relationships" id="262" r:id="Rc44122f8a5a7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9b89cc5434982" /><Relationship Type="http://schemas.openxmlformats.org/officeDocument/2006/relationships/slide" Target="/ppt/slides/slide1.xml" Id="Rbee52639526c4ef7" /><Relationship Type="http://schemas.openxmlformats.org/officeDocument/2006/relationships/slide" Target="/ppt/slides/slide2.xml" Id="R9b1a90b1bdb142ae" /><Relationship Type="http://schemas.openxmlformats.org/officeDocument/2006/relationships/slide" Target="/ppt/slides/slide3.xml" Id="R7f19057a130348fa" /><Relationship Type="http://schemas.openxmlformats.org/officeDocument/2006/relationships/slide" Target="/ppt/slides/slide4.xml" Id="Rfca073ff078a4a77" /><Relationship Type="http://schemas.openxmlformats.org/officeDocument/2006/relationships/slide" Target="/ppt/slides/slide5.xml" Id="R202257b00e7c4809" /><Relationship Type="http://schemas.openxmlformats.org/officeDocument/2006/relationships/slide" Target="/ppt/slides/slide6.xml" Id="Re3dcfe581e31449a" /><Relationship Type="http://schemas.openxmlformats.org/officeDocument/2006/relationships/slide" Target="/ppt/slides/slide7.xml" Id="Rc44122f8a5a7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07c04785c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428116ff04d15" /><Relationship Type="http://schemas.openxmlformats.org/officeDocument/2006/relationships/theme" Target="/ppt/slideMasters/theme/theme1.xml" Id="R7a3bb689bb84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428116ff0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c4f34cef7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201abd61c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7f96dfc54e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6043dcfb3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c871b9e44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aab6dc0b6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aaa84b3fb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BKE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18 302 052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Washingtons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