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5d29ebdf8ef459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d3a9c3f64824242"/>
  </p:sldMasterIdLst>
  <p:sldIdLst>
    <p:sldId xmlns:r="http://schemas.openxmlformats.org/officeDocument/2006/relationships" id="256" r:id="R072a135bdf1e478d"/>
    <p:sldId xmlns:r="http://schemas.openxmlformats.org/officeDocument/2006/relationships" id="257" r:id="Rb8d98478b2374bc3"/>
    <p:sldId xmlns:r="http://schemas.openxmlformats.org/officeDocument/2006/relationships" id="258" r:id="R6290ef76134c4038"/>
    <p:sldId xmlns:r="http://schemas.openxmlformats.org/officeDocument/2006/relationships" id="259" r:id="R50055230c2984033"/>
    <p:sldId xmlns:r="http://schemas.openxmlformats.org/officeDocument/2006/relationships" id="260" r:id="R418f1912d3c14b55"/>
    <p:sldId xmlns:r="http://schemas.openxmlformats.org/officeDocument/2006/relationships" id="261" r:id="R456927de85654e0c"/>
    <p:sldId xmlns:r="http://schemas.openxmlformats.org/officeDocument/2006/relationships" id="262" r:id="R1f77ba27f6eb488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3a9c3f64824242" /><Relationship Type="http://schemas.openxmlformats.org/officeDocument/2006/relationships/slide" Target="/ppt/slides/slide1.xml" Id="R072a135bdf1e478d" /><Relationship Type="http://schemas.openxmlformats.org/officeDocument/2006/relationships/slide" Target="/ppt/slides/slide2.xml" Id="Rb8d98478b2374bc3" /><Relationship Type="http://schemas.openxmlformats.org/officeDocument/2006/relationships/slide" Target="/ppt/slides/slide3.xml" Id="R6290ef76134c4038" /><Relationship Type="http://schemas.openxmlformats.org/officeDocument/2006/relationships/slide" Target="/ppt/slides/slide4.xml" Id="R50055230c2984033" /><Relationship Type="http://schemas.openxmlformats.org/officeDocument/2006/relationships/slide" Target="/ppt/slides/slide5.xml" Id="R418f1912d3c14b55" /><Relationship Type="http://schemas.openxmlformats.org/officeDocument/2006/relationships/slide" Target="/ppt/slides/slide6.xml" Id="R456927de85654e0c" /><Relationship Type="http://schemas.openxmlformats.org/officeDocument/2006/relationships/slide" Target="/ppt/slides/slide7.xml" Id="R1f77ba27f6eb488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3b0d7650ea4ec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1c5b0aea17408a" /><Relationship Type="http://schemas.openxmlformats.org/officeDocument/2006/relationships/theme" Target="/ppt/slideMasters/theme/theme1.xml" Id="R3bea6d0835164c2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51c5b0aea17408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68befcd0004d4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f4a2948db7404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331ce500394e0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6e02e9d35a48b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adc8a3e21447a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ba3294bbc04ed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ed483fe45a4e4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SØLVESEN MYHRE BERNTSEN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SØLVESEN MYHRE BERNTSEN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SØLVESEN MYHRE BERNTSEN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SØLVESEN MYHRE BERNTSEN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SØLVESEN MYHRE BERNTSEN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SØLVESEN MYHRE BERNTSEN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2 237 564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317 146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243 062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417 263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2 541 882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SØLVESEN MYHRE BERNTSEN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ØYSTEIN ALEXANDER SØLVESEN-MYHRE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SOFIE BERNTSEN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SØLVESEN MYHRE BERNTSEN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Frognerveien 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sm@smbantikviteter.no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998 258 421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SØLVESEN MYHRE BERNTSEN AS</a:t>
            </a:r>
          </a:p>
        </p:txBody>
      </p:sp>
    </p:spTree>
  </p:cSld>
  <p:clrMapOvr>
    <a:masterClrMapping xmlns:a="http://schemas.openxmlformats.org/drawingml/2006/main"/>
  </p:clrMapOvr>
</p:sld>
</file>