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0933f504c84c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5a00a6b6a0468f"/>
  </p:sldMasterIdLst>
  <p:sldIdLst>
    <p:sldId xmlns:r="http://schemas.openxmlformats.org/officeDocument/2006/relationships" id="256" r:id="R5ade411d6dc04f9f"/>
    <p:sldId xmlns:r="http://schemas.openxmlformats.org/officeDocument/2006/relationships" id="257" r:id="R21129e92017d40f9"/>
    <p:sldId xmlns:r="http://schemas.openxmlformats.org/officeDocument/2006/relationships" id="258" r:id="Re6dc3f5daeac493b"/>
    <p:sldId xmlns:r="http://schemas.openxmlformats.org/officeDocument/2006/relationships" id="259" r:id="R05fd3b13bf434644"/>
    <p:sldId xmlns:r="http://schemas.openxmlformats.org/officeDocument/2006/relationships" id="260" r:id="R0d989d13d732450b"/>
    <p:sldId xmlns:r="http://schemas.openxmlformats.org/officeDocument/2006/relationships" id="261" r:id="R537607d4399e4e69"/>
    <p:sldId xmlns:r="http://schemas.openxmlformats.org/officeDocument/2006/relationships" id="262" r:id="R834bdbe63ae046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a00a6b6a0468f" /><Relationship Type="http://schemas.openxmlformats.org/officeDocument/2006/relationships/slide" Target="/ppt/slides/slide1.xml" Id="R5ade411d6dc04f9f" /><Relationship Type="http://schemas.openxmlformats.org/officeDocument/2006/relationships/slide" Target="/ppt/slides/slide2.xml" Id="R21129e92017d40f9" /><Relationship Type="http://schemas.openxmlformats.org/officeDocument/2006/relationships/slide" Target="/ppt/slides/slide3.xml" Id="Re6dc3f5daeac493b" /><Relationship Type="http://schemas.openxmlformats.org/officeDocument/2006/relationships/slide" Target="/ppt/slides/slide4.xml" Id="R05fd3b13bf434644" /><Relationship Type="http://schemas.openxmlformats.org/officeDocument/2006/relationships/slide" Target="/ppt/slides/slide5.xml" Id="R0d989d13d732450b" /><Relationship Type="http://schemas.openxmlformats.org/officeDocument/2006/relationships/slide" Target="/ppt/slides/slide6.xml" Id="R537607d4399e4e69" /><Relationship Type="http://schemas.openxmlformats.org/officeDocument/2006/relationships/slide" Target="/ppt/slides/slide7.xml" Id="R834bdbe63ae046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6217e9c7e4d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470f51d834d2f" /><Relationship Type="http://schemas.openxmlformats.org/officeDocument/2006/relationships/theme" Target="/ppt/slideMasters/theme/theme1.xml" Id="Ra9b2cd1f87154a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e470f51d834d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27d5b195148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53baef770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f72ef0fd64e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0e29c0171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66c602a9541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b36c353204d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072a459e245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21 310 776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8 389 576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12 415 947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Sandeidvegen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998 248 825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