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7f21982cc54f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3b7ebacb6a43c8"/>
  </p:sldMasterIdLst>
  <p:sldIdLst>
    <p:sldId xmlns:r="http://schemas.openxmlformats.org/officeDocument/2006/relationships" id="256" r:id="R366c608ac92f4fcf"/>
    <p:sldId xmlns:r="http://schemas.openxmlformats.org/officeDocument/2006/relationships" id="257" r:id="Rcfcb04baa8db45fb"/>
    <p:sldId xmlns:r="http://schemas.openxmlformats.org/officeDocument/2006/relationships" id="258" r:id="R937bf4061fca4659"/>
    <p:sldId xmlns:r="http://schemas.openxmlformats.org/officeDocument/2006/relationships" id="259" r:id="Raff0efc94b4540a5"/>
    <p:sldId xmlns:r="http://schemas.openxmlformats.org/officeDocument/2006/relationships" id="260" r:id="Rceccacadc2e14a3b"/>
    <p:sldId xmlns:r="http://schemas.openxmlformats.org/officeDocument/2006/relationships" id="261" r:id="Re0a4c964843f4b15"/>
    <p:sldId xmlns:r="http://schemas.openxmlformats.org/officeDocument/2006/relationships" id="262" r:id="Rb580caec353542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3b7ebacb6a43c8" /><Relationship Type="http://schemas.openxmlformats.org/officeDocument/2006/relationships/slide" Target="/ppt/slides/slide1.xml" Id="R366c608ac92f4fcf" /><Relationship Type="http://schemas.openxmlformats.org/officeDocument/2006/relationships/slide" Target="/ppt/slides/slide2.xml" Id="Rcfcb04baa8db45fb" /><Relationship Type="http://schemas.openxmlformats.org/officeDocument/2006/relationships/slide" Target="/ppt/slides/slide3.xml" Id="R937bf4061fca4659" /><Relationship Type="http://schemas.openxmlformats.org/officeDocument/2006/relationships/slide" Target="/ppt/slides/slide4.xml" Id="Raff0efc94b4540a5" /><Relationship Type="http://schemas.openxmlformats.org/officeDocument/2006/relationships/slide" Target="/ppt/slides/slide5.xml" Id="Rceccacadc2e14a3b" /><Relationship Type="http://schemas.openxmlformats.org/officeDocument/2006/relationships/slide" Target="/ppt/slides/slide6.xml" Id="Re0a4c964843f4b15" /><Relationship Type="http://schemas.openxmlformats.org/officeDocument/2006/relationships/slide" Target="/ppt/slides/slide7.xml" Id="Rb580caec353542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8e959555854c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3897136e64776" /><Relationship Type="http://schemas.openxmlformats.org/officeDocument/2006/relationships/theme" Target="/ppt/slideMasters/theme/theme1.xml" Id="R8f6092f633914c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73897136e647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b978d487e4b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0f566f9ad4f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0dd4f57404c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a0371ed2249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f705852ed40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008e65e2843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61a45955647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ORKLA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 REGNSKAP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9 076 509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1 005 227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781 539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1 200 902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3 778 006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TYSTAD HOLDING AS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 REVISJON AS  –  46,7 %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post@orklaregnskap.no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www.orklaregnskap.no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998 243 432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