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dfa6cbd4a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853a73709c4f86"/>
  </p:sldMasterIdLst>
  <p:sldIdLst>
    <p:sldId xmlns:r="http://schemas.openxmlformats.org/officeDocument/2006/relationships" id="256" r:id="R5e6896008128446f"/>
    <p:sldId xmlns:r="http://schemas.openxmlformats.org/officeDocument/2006/relationships" id="257" r:id="R8d12231aa74e4bb6"/>
    <p:sldId xmlns:r="http://schemas.openxmlformats.org/officeDocument/2006/relationships" id="258" r:id="Rc7efc6dcb7234f27"/>
    <p:sldId xmlns:r="http://schemas.openxmlformats.org/officeDocument/2006/relationships" id="259" r:id="R93febb2085ad4ed1"/>
    <p:sldId xmlns:r="http://schemas.openxmlformats.org/officeDocument/2006/relationships" id="260" r:id="R8297d8496db0478b"/>
    <p:sldId xmlns:r="http://schemas.openxmlformats.org/officeDocument/2006/relationships" id="261" r:id="R11ab12d2dc2945db"/>
    <p:sldId xmlns:r="http://schemas.openxmlformats.org/officeDocument/2006/relationships" id="262" r:id="Rf8c2957bfe04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53a73709c4f86" /><Relationship Type="http://schemas.openxmlformats.org/officeDocument/2006/relationships/slide" Target="/ppt/slides/slide1.xml" Id="R5e6896008128446f" /><Relationship Type="http://schemas.openxmlformats.org/officeDocument/2006/relationships/slide" Target="/ppt/slides/slide2.xml" Id="R8d12231aa74e4bb6" /><Relationship Type="http://schemas.openxmlformats.org/officeDocument/2006/relationships/slide" Target="/ppt/slides/slide3.xml" Id="Rc7efc6dcb7234f27" /><Relationship Type="http://schemas.openxmlformats.org/officeDocument/2006/relationships/slide" Target="/ppt/slides/slide4.xml" Id="R93febb2085ad4ed1" /><Relationship Type="http://schemas.openxmlformats.org/officeDocument/2006/relationships/slide" Target="/ppt/slides/slide5.xml" Id="R8297d8496db0478b" /><Relationship Type="http://schemas.openxmlformats.org/officeDocument/2006/relationships/slide" Target="/ppt/slides/slide6.xml" Id="R11ab12d2dc2945db" /><Relationship Type="http://schemas.openxmlformats.org/officeDocument/2006/relationships/slide" Target="/ppt/slides/slide7.xml" Id="Rf8c2957bfe04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e21d3c735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80cf52fa244b4" /><Relationship Type="http://schemas.openxmlformats.org/officeDocument/2006/relationships/theme" Target="/ppt/slideMasters/theme/theme1.xml" Id="Rdb8208b88e4f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a80cf52fa2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8bbb1ab9f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0fc4096d0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39a9657040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53e1611ca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b10357ac2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48e11d32b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0bb5eb14b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1 659 374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1 774 247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HOFSETH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Fasanfaret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998 230 438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AS</a:t>
            </a:r>
          </a:p>
        </p:txBody>
      </p:sp>
    </p:spTree>
  </p:cSld>
  <p:clrMapOvr>
    <a:masterClrMapping xmlns:a="http://schemas.openxmlformats.org/drawingml/2006/main"/>
  </p:clrMapOvr>
</p:sld>
</file>