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3e2d5fe6134b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d6195ed9c2420a"/>
  </p:sldMasterIdLst>
  <p:sldIdLst>
    <p:sldId xmlns:r="http://schemas.openxmlformats.org/officeDocument/2006/relationships" id="256" r:id="R84f995b24df34620"/>
    <p:sldId xmlns:r="http://schemas.openxmlformats.org/officeDocument/2006/relationships" id="257" r:id="R2d68002e964345c1"/>
    <p:sldId xmlns:r="http://schemas.openxmlformats.org/officeDocument/2006/relationships" id="258" r:id="R53fd41f3821946e3"/>
    <p:sldId xmlns:r="http://schemas.openxmlformats.org/officeDocument/2006/relationships" id="259" r:id="Rd748662044da43c2"/>
    <p:sldId xmlns:r="http://schemas.openxmlformats.org/officeDocument/2006/relationships" id="260" r:id="Ra8970757ea694a21"/>
    <p:sldId xmlns:r="http://schemas.openxmlformats.org/officeDocument/2006/relationships" id="261" r:id="Rf4d4d8ea35444240"/>
    <p:sldId xmlns:r="http://schemas.openxmlformats.org/officeDocument/2006/relationships" id="262" r:id="Re67e2ad6947544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d6195ed9c2420a" /><Relationship Type="http://schemas.openxmlformats.org/officeDocument/2006/relationships/slide" Target="/ppt/slides/slide1.xml" Id="R84f995b24df34620" /><Relationship Type="http://schemas.openxmlformats.org/officeDocument/2006/relationships/slide" Target="/ppt/slides/slide2.xml" Id="R2d68002e964345c1" /><Relationship Type="http://schemas.openxmlformats.org/officeDocument/2006/relationships/slide" Target="/ppt/slides/slide3.xml" Id="R53fd41f3821946e3" /><Relationship Type="http://schemas.openxmlformats.org/officeDocument/2006/relationships/slide" Target="/ppt/slides/slide4.xml" Id="Rd748662044da43c2" /><Relationship Type="http://schemas.openxmlformats.org/officeDocument/2006/relationships/slide" Target="/ppt/slides/slide5.xml" Id="Ra8970757ea694a21" /><Relationship Type="http://schemas.openxmlformats.org/officeDocument/2006/relationships/slide" Target="/ppt/slides/slide6.xml" Id="Rf4d4d8ea35444240" /><Relationship Type="http://schemas.openxmlformats.org/officeDocument/2006/relationships/slide" Target="/ppt/slides/slide7.xml" Id="Re67e2ad6947544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636db545741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258fe084840c0" /><Relationship Type="http://schemas.openxmlformats.org/officeDocument/2006/relationships/theme" Target="/ppt/slideMasters/theme/theme1.xml" Id="R55f2d2b024064f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e258fe084840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c5c2876284e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4dd7354db40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4e2ca258441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25039075e46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745fa40c949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28418ae4846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b344616f046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VALBERG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 INVEST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−239 639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26 484 016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39 622 551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39 857 314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 ULLA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 BEATE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 MORTEN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Nordliveien 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998 194 717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