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223b9dc80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d2692d10f2445d"/>
  </p:sldMasterIdLst>
  <p:sldIdLst>
    <p:sldId xmlns:r="http://schemas.openxmlformats.org/officeDocument/2006/relationships" id="256" r:id="R3a407ea58e614e82"/>
    <p:sldId xmlns:r="http://schemas.openxmlformats.org/officeDocument/2006/relationships" id="257" r:id="Ree3c37361bdd4e37"/>
    <p:sldId xmlns:r="http://schemas.openxmlformats.org/officeDocument/2006/relationships" id="258" r:id="Rd5a8d947026a4cc5"/>
    <p:sldId xmlns:r="http://schemas.openxmlformats.org/officeDocument/2006/relationships" id="259" r:id="Re425cf39b04a4afa"/>
    <p:sldId xmlns:r="http://schemas.openxmlformats.org/officeDocument/2006/relationships" id="260" r:id="Rb320fa8e11f5498c"/>
    <p:sldId xmlns:r="http://schemas.openxmlformats.org/officeDocument/2006/relationships" id="261" r:id="R9b46d6787a1f4923"/>
    <p:sldId xmlns:r="http://schemas.openxmlformats.org/officeDocument/2006/relationships" id="262" r:id="Rf335a9ad012b4b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2692d10f2445d" /><Relationship Type="http://schemas.openxmlformats.org/officeDocument/2006/relationships/slide" Target="/ppt/slides/slide1.xml" Id="R3a407ea58e614e82" /><Relationship Type="http://schemas.openxmlformats.org/officeDocument/2006/relationships/slide" Target="/ppt/slides/slide2.xml" Id="Ree3c37361bdd4e37" /><Relationship Type="http://schemas.openxmlformats.org/officeDocument/2006/relationships/slide" Target="/ppt/slides/slide3.xml" Id="Rd5a8d947026a4cc5" /><Relationship Type="http://schemas.openxmlformats.org/officeDocument/2006/relationships/slide" Target="/ppt/slides/slide4.xml" Id="Re425cf39b04a4afa" /><Relationship Type="http://schemas.openxmlformats.org/officeDocument/2006/relationships/slide" Target="/ppt/slides/slide5.xml" Id="Rb320fa8e11f5498c" /><Relationship Type="http://schemas.openxmlformats.org/officeDocument/2006/relationships/slide" Target="/ppt/slides/slide6.xml" Id="R9b46d6787a1f4923" /><Relationship Type="http://schemas.openxmlformats.org/officeDocument/2006/relationships/slide" Target="/ppt/slides/slide7.xml" Id="Rf335a9ad012b4b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6646111e844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45ff0719743c8" /><Relationship Type="http://schemas.openxmlformats.org/officeDocument/2006/relationships/theme" Target="/ppt/slideMasters/theme/theme1.xml" Id="R3d6b9b78fe99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45ff07197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e04166ad443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92d82958a45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d97169d1f4c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428f2e793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34945fae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b85cdb36f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8a9fb3a66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SAGAFJORD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SAGAFJORD DRIFT AS ble etablert [år] og holder til i Sæbø.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info@sagafjordhotel.no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