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a61248957344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fd5637a34a4d25"/>
  </p:sldMasterIdLst>
  <p:sldIdLst>
    <p:sldId xmlns:r="http://schemas.openxmlformats.org/officeDocument/2006/relationships" id="256" r:id="R0c08c1cafa0847b0"/>
    <p:sldId xmlns:r="http://schemas.openxmlformats.org/officeDocument/2006/relationships" id="257" r:id="R4a79a2fd33f94070"/>
    <p:sldId xmlns:r="http://schemas.openxmlformats.org/officeDocument/2006/relationships" id="258" r:id="R22bd7dd76c6a4057"/>
    <p:sldId xmlns:r="http://schemas.openxmlformats.org/officeDocument/2006/relationships" id="259" r:id="R79b4aac222ab41fb"/>
    <p:sldId xmlns:r="http://schemas.openxmlformats.org/officeDocument/2006/relationships" id="260" r:id="R3f4f831221414ea9"/>
    <p:sldId xmlns:r="http://schemas.openxmlformats.org/officeDocument/2006/relationships" id="261" r:id="R1fd89f83e0f94852"/>
    <p:sldId xmlns:r="http://schemas.openxmlformats.org/officeDocument/2006/relationships" id="262" r:id="R4978c4fe89d049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fd5637a34a4d25" /><Relationship Type="http://schemas.openxmlformats.org/officeDocument/2006/relationships/slide" Target="/ppt/slides/slide1.xml" Id="R0c08c1cafa0847b0" /><Relationship Type="http://schemas.openxmlformats.org/officeDocument/2006/relationships/slide" Target="/ppt/slides/slide2.xml" Id="R4a79a2fd33f94070" /><Relationship Type="http://schemas.openxmlformats.org/officeDocument/2006/relationships/slide" Target="/ppt/slides/slide3.xml" Id="R22bd7dd76c6a4057" /><Relationship Type="http://schemas.openxmlformats.org/officeDocument/2006/relationships/slide" Target="/ppt/slides/slide4.xml" Id="R79b4aac222ab41fb" /><Relationship Type="http://schemas.openxmlformats.org/officeDocument/2006/relationships/slide" Target="/ppt/slides/slide5.xml" Id="R3f4f831221414ea9" /><Relationship Type="http://schemas.openxmlformats.org/officeDocument/2006/relationships/slide" Target="/ppt/slides/slide6.xml" Id="R1fd89f83e0f94852" /><Relationship Type="http://schemas.openxmlformats.org/officeDocument/2006/relationships/slide" Target="/ppt/slides/slide7.xml" Id="R4978c4fe89d049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217884c2240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8392aef9b488a" /><Relationship Type="http://schemas.openxmlformats.org/officeDocument/2006/relationships/theme" Target="/ppt/slideMasters/theme/theme1.xml" Id="R03288458db974f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e8392aef9b48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1edd208a54d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f08fa1c724a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d28d24fcb42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ed587c68f49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aba52f5614a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a6353ec5f47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65e5228d246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LITLESKARE MASKINSTASJON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LITLESKARE MASKINSTASJON AS ble etablert [år] og holder til i Alversund.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2 083 384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245 853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200 097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305 904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1 433 786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LITLESKARE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Skarsvegen 617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5911 Alversund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