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75799bd8b4e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b8b5853e87473f"/>
  </p:sldMasterIdLst>
  <p:sldIdLst>
    <p:sldId xmlns:r="http://schemas.openxmlformats.org/officeDocument/2006/relationships" id="256" r:id="Re9ad8cefd75e4b7e"/>
    <p:sldId xmlns:r="http://schemas.openxmlformats.org/officeDocument/2006/relationships" id="257" r:id="R4108269a889f4f18"/>
    <p:sldId xmlns:r="http://schemas.openxmlformats.org/officeDocument/2006/relationships" id="258" r:id="R49e55c616330431b"/>
    <p:sldId xmlns:r="http://schemas.openxmlformats.org/officeDocument/2006/relationships" id="259" r:id="R974dbbc59d0e4096"/>
    <p:sldId xmlns:r="http://schemas.openxmlformats.org/officeDocument/2006/relationships" id="260" r:id="Rd863c3a7c903443e"/>
    <p:sldId xmlns:r="http://schemas.openxmlformats.org/officeDocument/2006/relationships" id="261" r:id="R70bcbcb23d774e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8b5853e87473f" /><Relationship Type="http://schemas.openxmlformats.org/officeDocument/2006/relationships/slide" Target="/ppt/slides/slide1.xml" Id="Re9ad8cefd75e4b7e" /><Relationship Type="http://schemas.openxmlformats.org/officeDocument/2006/relationships/slide" Target="/ppt/slides/slide2.xml" Id="R4108269a889f4f18" /><Relationship Type="http://schemas.openxmlformats.org/officeDocument/2006/relationships/slide" Target="/ppt/slides/slide3.xml" Id="R49e55c616330431b" /><Relationship Type="http://schemas.openxmlformats.org/officeDocument/2006/relationships/slide" Target="/ppt/slides/slide4.xml" Id="R974dbbc59d0e4096" /><Relationship Type="http://schemas.openxmlformats.org/officeDocument/2006/relationships/slide" Target="/ppt/slides/slide5.xml" Id="Rd863c3a7c903443e" /><Relationship Type="http://schemas.openxmlformats.org/officeDocument/2006/relationships/slide" Target="/ppt/slides/slide6.xml" Id="R70bcbcb23d774e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33b5f60b04e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66a06eff34f18" /><Relationship Type="http://schemas.openxmlformats.org/officeDocument/2006/relationships/theme" Target="/ppt/slideMasters/theme/theme1.xml" Id="R4f7516486dda44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d66a06eff34f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36fc91fd54c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8949ceed543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4dd40f32341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ab952148846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ebc4c054445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e2809c19b48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LITLESKARE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Skarsvegen 617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