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248786f384b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be03673eb949e9"/>
  </p:sldMasterIdLst>
  <p:sldIdLst>
    <p:sldId xmlns:r="http://schemas.openxmlformats.org/officeDocument/2006/relationships" id="256" r:id="R12d622bfc496446a"/>
    <p:sldId xmlns:r="http://schemas.openxmlformats.org/officeDocument/2006/relationships" id="257" r:id="R161970b3fa48488f"/>
    <p:sldId xmlns:r="http://schemas.openxmlformats.org/officeDocument/2006/relationships" id="258" r:id="R4eb8ae655f6e44ce"/>
    <p:sldId xmlns:r="http://schemas.openxmlformats.org/officeDocument/2006/relationships" id="259" r:id="Rb6764e1fad04457d"/>
    <p:sldId xmlns:r="http://schemas.openxmlformats.org/officeDocument/2006/relationships" id="260" r:id="R8d3a5e5f2ec64749"/>
    <p:sldId xmlns:r="http://schemas.openxmlformats.org/officeDocument/2006/relationships" id="261" r:id="Rce57024e8c7c463d"/>
    <p:sldId xmlns:r="http://schemas.openxmlformats.org/officeDocument/2006/relationships" id="262" r:id="R005b9453bf74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e03673eb949e9" /><Relationship Type="http://schemas.openxmlformats.org/officeDocument/2006/relationships/slide" Target="/ppt/slides/slide1.xml" Id="R12d622bfc496446a" /><Relationship Type="http://schemas.openxmlformats.org/officeDocument/2006/relationships/slide" Target="/ppt/slides/slide2.xml" Id="R161970b3fa48488f" /><Relationship Type="http://schemas.openxmlformats.org/officeDocument/2006/relationships/slide" Target="/ppt/slides/slide3.xml" Id="R4eb8ae655f6e44ce" /><Relationship Type="http://schemas.openxmlformats.org/officeDocument/2006/relationships/slide" Target="/ppt/slides/slide4.xml" Id="Rb6764e1fad04457d" /><Relationship Type="http://schemas.openxmlformats.org/officeDocument/2006/relationships/slide" Target="/ppt/slides/slide5.xml" Id="R8d3a5e5f2ec64749" /><Relationship Type="http://schemas.openxmlformats.org/officeDocument/2006/relationships/slide" Target="/ppt/slides/slide6.xml" Id="Rce57024e8c7c463d" /><Relationship Type="http://schemas.openxmlformats.org/officeDocument/2006/relationships/slide" Target="/ppt/slides/slide7.xml" Id="R005b9453bf74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126a152f8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12e1101764018" /><Relationship Type="http://schemas.openxmlformats.org/officeDocument/2006/relationships/theme" Target="/ppt/slideMasters/theme/theme1.xml" Id="R069af6e3d7bb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412e11017640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15abe66ad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c812a59c2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098d899f34d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d775f0dfc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b7bd93335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767bd5eab4c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9e378f9bc41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RCC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RCC REGNSKAP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10 586 789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900 838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3 572 294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FRØYDIS HOFF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998 097 673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