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e73e937584d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d75b279964c09"/>
  </p:sldMasterIdLst>
  <p:sldIdLst>
    <p:sldId xmlns:r="http://schemas.openxmlformats.org/officeDocument/2006/relationships" id="256" r:id="R6b1d02e0b0ad4377"/>
    <p:sldId xmlns:r="http://schemas.openxmlformats.org/officeDocument/2006/relationships" id="257" r:id="R38ff1ba4b97f4f02"/>
    <p:sldId xmlns:r="http://schemas.openxmlformats.org/officeDocument/2006/relationships" id="258" r:id="R9f2c05560d4640ba"/>
    <p:sldId xmlns:r="http://schemas.openxmlformats.org/officeDocument/2006/relationships" id="259" r:id="Rb8b25490cb2e46b3"/>
    <p:sldId xmlns:r="http://schemas.openxmlformats.org/officeDocument/2006/relationships" id="260" r:id="R2ef542ea459248f7"/>
    <p:sldId xmlns:r="http://schemas.openxmlformats.org/officeDocument/2006/relationships" id="261" r:id="R7bfe7d6b1aee4956"/>
    <p:sldId xmlns:r="http://schemas.openxmlformats.org/officeDocument/2006/relationships" id="262" r:id="Rc937591fa1414e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d75b279964c09" /><Relationship Type="http://schemas.openxmlformats.org/officeDocument/2006/relationships/slide" Target="/ppt/slides/slide1.xml" Id="R6b1d02e0b0ad4377" /><Relationship Type="http://schemas.openxmlformats.org/officeDocument/2006/relationships/slide" Target="/ppt/slides/slide2.xml" Id="R38ff1ba4b97f4f02" /><Relationship Type="http://schemas.openxmlformats.org/officeDocument/2006/relationships/slide" Target="/ppt/slides/slide3.xml" Id="R9f2c05560d4640ba" /><Relationship Type="http://schemas.openxmlformats.org/officeDocument/2006/relationships/slide" Target="/ppt/slides/slide4.xml" Id="Rb8b25490cb2e46b3" /><Relationship Type="http://schemas.openxmlformats.org/officeDocument/2006/relationships/slide" Target="/ppt/slides/slide5.xml" Id="R2ef542ea459248f7" /><Relationship Type="http://schemas.openxmlformats.org/officeDocument/2006/relationships/slide" Target="/ppt/slides/slide6.xml" Id="R7bfe7d6b1aee4956" /><Relationship Type="http://schemas.openxmlformats.org/officeDocument/2006/relationships/slide" Target="/ppt/slides/slide7.xml" Id="Rc937591fa1414e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a6e37ceeb46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57208b3f34f1a" /><Relationship Type="http://schemas.openxmlformats.org/officeDocument/2006/relationships/theme" Target="/ppt/slideMasters/theme/theme1.xml" Id="R8908dec511a2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57208b3f3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7eab0e3e45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e0b3d5851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2ad7ef3a7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bdd227bfe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fe57c37f4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bbc1ec2e948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7cdbefad7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TOPCODE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73 421 502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ANDREAS HELVIK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Madame Maren Juels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topcodeconsulting_breg@mrhelvik.com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998 095 557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