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593b32a7634e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38411af2e8489c"/>
  </p:sldMasterIdLst>
  <p:sldIdLst>
    <p:sldId xmlns:r="http://schemas.openxmlformats.org/officeDocument/2006/relationships" id="256" r:id="R6e690135fe9d457c"/>
    <p:sldId xmlns:r="http://schemas.openxmlformats.org/officeDocument/2006/relationships" id="257" r:id="Ra599034043984c16"/>
    <p:sldId xmlns:r="http://schemas.openxmlformats.org/officeDocument/2006/relationships" id="258" r:id="Rc4d90f66674d4242"/>
    <p:sldId xmlns:r="http://schemas.openxmlformats.org/officeDocument/2006/relationships" id="259" r:id="R84dd80ca27134a86"/>
    <p:sldId xmlns:r="http://schemas.openxmlformats.org/officeDocument/2006/relationships" id="260" r:id="R29c86c5c400a427d"/>
    <p:sldId xmlns:r="http://schemas.openxmlformats.org/officeDocument/2006/relationships" id="261" r:id="Rfa3b30df7f0b4763"/>
    <p:sldId xmlns:r="http://schemas.openxmlformats.org/officeDocument/2006/relationships" id="262" r:id="R71d00cff1eb642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38411af2e8489c" /><Relationship Type="http://schemas.openxmlformats.org/officeDocument/2006/relationships/slide" Target="/ppt/slides/slide1.xml" Id="R6e690135fe9d457c" /><Relationship Type="http://schemas.openxmlformats.org/officeDocument/2006/relationships/slide" Target="/ppt/slides/slide2.xml" Id="Ra599034043984c16" /><Relationship Type="http://schemas.openxmlformats.org/officeDocument/2006/relationships/slide" Target="/ppt/slides/slide3.xml" Id="Rc4d90f66674d4242" /><Relationship Type="http://schemas.openxmlformats.org/officeDocument/2006/relationships/slide" Target="/ppt/slides/slide4.xml" Id="R84dd80ca27134a86" /><Relationship Type="http://schemas.openxmlformats.org/officeDocument/2006/relationships/slide" Target="/ppt/slides/slide5.xml" Id="R29c86c5c400a427d" /><Relationship Type="http://schemas.openxmlformats.org/officeDocument/2006/relationships/slide" Target="/ppt/slides/slide6.xml" Id="Rfa3b30df7f0b4763" /><Relationship Type="http://schemas.openxmlformats.org/officeDocument/2006/relationships/slide" Target="/ppt/slides/slide7.xml" Id="R71d00cff1eb642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623df69b374d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6c0d9deeb64350" /><Relationship Type="http://schemas.openxmlformats.org/officeDocument/2006/relationships/theme" Target="/ppt/slideMasters/theme/theme1.xml" Id="Re1dbe579e81b48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6c0d9deeb643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0c4ce06564b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bc7dca8f147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6f929310143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4c02ece4a42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4ec82c74d41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8cfc5590c747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37a0b433044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LEDIARD FOTO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LEDIARD FOTO AS ble etablert [år] og holder til i Surnadal.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1 154 440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−131 821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−262 152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646 533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LEDIARD NATHAN WILLIAM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Svartvassvegen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6650 Surnadal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foto@lediardfoto.com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