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66b1b2144242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ce197342ed4438"/>
  </p:sldMasterIdLst>
  <p:sldIdLst>
    <p:sldId xmlns:r="http://schemas.openxmlformats.org/officeDocument/2006/relationships" id="256" r:id="Rb4b7cd87f3044043"/>
    <p:sldId xmlns:r="http://schemas.openxmlformats.org/officeDocument/2006/relationships" id="257" r:id="Rf1838cd3e6dc43e1"/>
    <p:sldId xmlns:r="http://schemas.openxmlformats.org/officeDocument/2006/relationships" id="258" r:id="R674b763f065f48ba"/>
    <p:sldId xmlns:r="http://schemas.openxmlformats.org/officeDocument/2006/relationships" id="259" r:id="R066df78cfc184cf4"/>
    <p:sldId xmlns:r="http://schemas.openxmlformats.org/officeDocument/2006/relationships" id="260" r:id="Rc8b6d537282c4202"/>
    <p:sldId xmlns:r="http://schemas.openxmlformats.org/officeDocument/2006/relationships" id="261" r:id="R1c2e8760085a4a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ce197342ed4438" /><Relationship Type="http://schemas.openxmlformats.org/officeDocument/2006/relationships/slide" Target="/ppt/slides/slide1.xml" Id="Rb4b7cd87f3044043" /><Relationship Type="http://schemas.openxmlformats.org/officeDocument/2006/relationships/slide" Target="/ppt/slides/slide2.xml" Id="Rf1838cd3e6dc43e1" /><Relationship Type="http://schemas.openxmlformats.org/officeDocument/2006/relationships/slide" Target="/ppt/slides/slide3.xml" Id="R674b763f065f48ba" /><Relationship Type="http://schemas.openxmlformats.org/officeDocument/2006/relationships/slide" Target="/ppt/slides/slide4.xml" Id="R066df78cfc184cf4" /><Relationship Type="http://schemas.openxmlformats.org/officeDocument/2006/relationships/slide" Target="/ppt/slides/slide5.xml" Id="Rc8b6d537282c4202" /><Relationship Type="http://schemas.openxmlformats.org/officeDocument/2006/relationships/slide" Target="/ppt/slides/slide6.xml" Id="R1c2e8760085a4a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ca711958444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6e7be50bf4c7e" /><Relationship Type="http://schemas.openxmlformats.org/officeDocument/2006/relationships/theme" Target="/ppt/slideMasters/theme/theme1.xml" Id="R7b2a4765f2b34a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66e7be50bf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e4b1679cb45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50b1a63dd41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32af91e9848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4c5d13fdf4b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caad0936146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3e269b9bd4a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