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0599652f7749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45e33c0c934a05"/>
  </p:sldMasterIdLst>
  <p:sldIdLst>
    <p:sldId xmlns:r="http://schemas.openxmlformats.org/officeDocument/2006/relationships" id="256" r:id="R2969ac73961d4c35"/>
    <p:sldId xmlns:r="http://schemas.openxmlformats.org/officeDocument/2006/relationships" id="257" r:id="Rdd6b441b85e14643"/>
    <p:sldId xmlns:r="http://schemas.openxmlformats.org/officeDocument/2006/relationships" id="258" r:id="R5e36cf84e10a445d"/>
    <p:sldId xmlns:r="http://schemas.openxmlformats.org/officeDocument/2006/relationships" id="259" r:id="R9c0742b47e764cae"/>
    <p:sldId xmlns:r="http://schemas.openxmlformats.org/officeDocument/2006/relationships" id="260" r:id="R5ba68ff99f6a4a7d"/>
    <p:sldId xmlns:r="http://schemas.openxmlformats.org/officeDocument/2006/relationships" id="261" r:id="R73fd702303ea42a3"/>
    <p:sldId xmlns:r="http://schemas.openxmlformats.org/officeDocument/2006/relationships" id="262" r:id="R088d19142b114e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45e33c0c934a05" /><Relationship Type="http://schemas.openxmlformats.org/officeDocument/2006/relationships/slide" Target="/ppt/slides/slide1.xml" Id="R2969ac73961d4c35" /><Relationship Type="http://schemas.openxmlformats.org/officeDocument/2006/relationships/slide" Target="/ppt/slides/slide2.xml" Id="Rdd6b441b85e14643" /><Relationship Type="http://schemas.openxmlformats.org/officeDocument/2006/relationships/slide" Target="/ppt/slides/slide3.xml" Id="R5e36cf84e10a445d" /><Relationship Type="http://schemas.openxmlformats.org/officeDocument/2006/relationships/slide" Target="/ppt/slides/slide4.xml" Id="R9c0742b47e764cae" /><Relationship Type="http://schemas.openxmlformats.org/officeDocument/2006/relationships/slide" Target="/ppt/slides/slide5.xml" Id="R5ba68ff99f6a4a7d" /><Relationship Type="http://schemas.openxmlformats.org/officeDocument/2006/relationships/slide" Target="/ppt/slides/slide6.xml" Id="R73fd702303ea42a3" /><Relationship Type="http://schemas.openxmlformats.org/officeDocument/2006/relationships/slide" Target="/ppt/slides/slide7.xml" Id="R088d19142b114e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f682e46a2644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e8cc2c496416b" /><Relationship Type="http://schemas.openxmlformats.org/officeDocument/2006/relationships/theme" Target="/ppt/slideMasters/theme/theme1.xml" Id="Rd2ce29c088054e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1e8cc2c49641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c820a8e88c42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56d5f973044e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5d549fd64b46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9aed9d0fa43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cc80dd28344c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c967046b242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df8087d52849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SCHWENKE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SCHWENKE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SCHWENKE HOLDING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SCHWENKE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SCHWENKE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SCHWENKE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−181 746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184 632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18 858 314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21 386 539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SCHWENKE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SCHWENKE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SCHWENKE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SIGVE ALTEREN SCHWENKE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SCHWENKE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Ringvegen 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9018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67 94 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998 024 552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SCHWENKE HOLDING AS</a:t>
            </a:r>
          </a:p>
        </p:txBody>
      </p:sp>
    </p:spTree>
  </p:cSld>
  <p:clrMapOvr>
    <a:masterClrMapping xmlns:a="http://schemas.openxmlformats.org/drawingml/2006/main"/>
  </p:clrMapOvr>
</p:sld>
</file>