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4147ade56a46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5954f8f2414840"/>
  </p:sldMasterIdLst>
  <p:sldIdLst>
    <p:sldId xmlns:r="http://schemas.openxmlformats.org/officeDocument/2006/relationships" id="256" r:id="R7fb8edae2e884042"/>
    <p:sldId xmlns:r="http://schemas.openxmlformats.org/officeDocument/2006/relationships" id="257" r:id="Rd2cf85a6df9e4aa3"/>
    <p:sldId xmlns:r="http://schemas.openxmlformats.org/officeDocument/2006/relationships" id="258" r:id="Rcf7a084cc888426e"/>
    <p:sldId xmlns:r="http://schemas.openxmlformats.org/officeDocument/2006/relationships" id="259" r:id="Rd3c06e08b2a54dbf"/>
    <p:sldId xmlns:r="http://schemas.openxmlformats.org/officeDocument/2006/relationships" id="260" r:id="R73a4b161c5ad4cf8"/>
    <p:sldId xmlns:r="http://schemas.openxmlformats.org/officeDocument/2006/relationships" id="261" r:id="Rddcdf39c72924278"/>
    <p:sldId xmlns:r="http://schemas.openxmlformats.org/officeDocument/2006/relationships" id="262" r:id="R2c652731fe874b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5954f8f2414840" /><Relationship Type="http://schemas.openxmlformats.org/officeDocument/2006/relationships/slide" Target="/ppt/slides/slide1.xml" Id="R7fb8edae2e884042" /><Relationship Type="http://schemas.openxmlformats.org/officeDocument/2006/relationships/slide" Target="/ppt/slides/slide2.xml" Id="Rd2cf85a6df9e4aa3" /><Relationship Type="http://schemas.openxmlformats.org/officeDocument/2006/relationships/slide" Target="/ppt/slides/slide3.xml" Id="Rcf7a084cc888426e" /><Relationship Type="http://schemas.openxmlformats.org/officeDocument/2006/relationships/slide" Target="/ppt/slides/slide4.xml" Id="Rd3c06e08b2a54dbf" /><Relationship Type="http://schemas.openxmlformats.org/officeDocument/2006/relationships/slide" Target="/ppt/slides/slide5.xml" Id="R73a4b161c5ad4cf8" /><Relationship Type="http://schemas.openxmlformats.org/officeDocument/2006/relationships/slide" Target="/ppt/slides/slide6.xml" Id="Rddcdf39c72924278" /><Relationship Type="http://schemas.openxmlformats.org/officeDocument/2006/relationships/slide" Target="/ppt/slides/slide7.xml" Id="R2c652731fe874b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e3f4f1a7b84d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adab0960e34f4b" /><Relationship Type="http://schemas.openxmlformats.org/officeDocument/2006/relationships/theme" Target="/ppt/slideMasters/theme/theme1.xml" Id="R038aeb37bcfd49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adab0960e34f4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8a04bd363449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09c7d098f54e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6ed120e7d141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668d47bb3f4f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146d02862943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bd3d0c18cd4ec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2df22d311b40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NORDFJORD VEGSERVICE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NORDFJORD VEGSERVICE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NORDFJORD VEGSERVICE AS ble etablert [år] og holder til i Kjølsdalen.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NORDFJORD VEGSERVICE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NORDFJORD VEGSERVICE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NORDFJORD VEGSERVICE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16 885 053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−1 659 666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−1 637 880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2 524 923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5 986 006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NORDFJORD VEGSERVICE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NORDFJORD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NORDFJORD VEGSERVICE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6776 Kjølsdalen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998 014 166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NORDFJORD VEGSERVICE AS</a:t>
            </a:r>
          </a:p>
        </p:txBody>
      </p:sp>
    </p:spTree>
  </p:cSld>
  <p:clrMapOvr>
    <a:masterClrMapping xmlns:a="http://schemas.openxmlformats.org/drawingml/2006/main"/>
  </p:clrMapOvr>
</p:sld>
</file>