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2acb722af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7dd4606584a33"/>
  </p:sldMasterIdLst>
  <p:sldIdLst>
    <p:sldId xmlns:r="http://schemas.openxmlformats.org/officeDocument/2006/relationships" id="256" r:id="R2c6b6e38c6034314"/>
    <p:sldId xmlns:r="http://schemas.openxmlformats.org/officeDocument/2006/relationships" id="257" r:id="Re85e0839e09d4708"/>
    <p:sldId xmlns:r="http://schemas.openxmlformats.org/officeDocument/2006/relationships" id="258" r:id="R9ce0adaedc384fc6"/>
    <p:sldId xmlns:r="http://schemas.openxmlformats.org/officeDocument/2006/relationships" id="259" r:id="R8238191ea14b4c75"/>
    <p:sldId xmlns:r="http://schemas.openxmlformats.org/officeDocument/2006/relationships" id="260" r:id="Rc0edba32ddea494a"/>
    <p:sldId xmlns:r="http://schemas.openxmlformats.org/officeDocument/2006/relationships" id="261" r:id="R00f1a27e09c7462b"/>
    <p:sldId xmlns:r="http://schemas.openxmlformats.org/officeDocument/2006/relationships" id="262" r:id="Ra5f027d669eb48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7dd4606584a33" /><Relationship Type="http://schemas.openxmlformats.org/officeDocument/2006/relationships/slide" Target="/ppt/slides/slide1.xml" Id="R2c6b6e38c6034314" /><Relationship Type="http://schemas.openxmlformats.org/officeDocument/2006/relationships/slide" Target="/ppt/slides/slide2.xml" Id="Re85e0839e09d4708" /><Relationship Type="http://schemas.openxmlformats.org/officeDocument/2006/relationships/slide" Target="/ppt/slides/slide3.xml" Id="R9ce0adaedc384fc6" /><Relationship Type="http://schemas.openxmlformats.org/officeDocument/2006/relationships/slide" Target="/ppt/slides/slide4.xml" Id="R8238191ea14b4c75" /><Relationship Type="http://schemas.openxmlformats.org/officeDocument/2006/relationships/slide" Target="/ppt/slides/slide5.xml" Id="Rc0edba32ddea494a" /><Relationship Type="http://schemas.openxmlformats.org/officeDocument/2006/relationships/slide" Target="/ppt/slides/slide6.xml" Id="R00f1a27e09c7462b" /><Relationship Type="http://schemas.openxmlformats.org/officeDocument/2006/relationships/slide" Target="/ppt/slides/slide7.xml" Id="Ra5f027d669eb48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65da7d904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46b1df8244268" /><Relationship Type="http://schemas.openxmlformats.org/officeDocument/2006/relationships/theme" Target="/ppt/slideMasters/theme/theme1.xml" Id="Rf389e82a83ca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46b1df82442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49dc59660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698fd5b9c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a461a9a46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bea9ff1c1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a5a94759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f87c170a348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e3e25d585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3 150 338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3 307 558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Steinberget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998 002 680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INVEST AS</a:t>
            </a:r>
          </a:p>
        </p:txBody>
      </p:sp>
    </p:spTree>
  </p:cSld>
  <p:clrMapOvr>
    <a:masterClrMapping xmlns:a="http://schemas.openxmlformats.org/drawingml/2006/main"/>
  </p:clrMapOvr>
</p:sld>
</file>