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7d6c151b6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47160206c4646"/>
  </p:sldMasterIdLst>
  <p:sldIdLst>
    <p:sldId xmlns:r="http://schemas.openxmlformats.org/officeDocument/2006/relationships" id="256" r:id="R16736c88feb24e13"/>
    <p:sldId xmlns:r="http://schemas.openxmlformats.org/officeDocument/2006/relationships" id="257" r:id="R11ac7907446f4e82"/>
    <p:sldId xmlns:r="http://schemas.openxmlformats.org/officeDocument/2006/relationships" id="258" r:id="Rfa037371c79d4fb1"/>
    <p:sldId xmlns:r="http://schemas.openxmlformats.org/officeDocument/2006/relationships" id="259" r:id="R26f14210cea14d22"/>
    <p:sldId xmlns:r="http://schemas.openxmlformats.org/officeDocument/2006/relationships" id="260" r:id="Rcedd1d67ef154116"/>
    <p:sldId xmlns:r="http://schemas.openxmlformats.org/officeDocument/2006/relationships" id="261" r:id="Ree9244ecf0ab4cbb"/>
    <p:sldId xmlns:r="http://schemas.openxmlformats.org/officeDocument/2006/relationships" id="262" r:id="Rbebff9be1200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47160206c4646" /><Relationship Type="http://schemas.openxmlformats.org/officeDocument/2006/relationships/slide" Target="/ppt/slides/slide1.xml" Id="R16736c88feb24e13" /><Relationship Type="http://schemas.openxmlformats.org/officeDocument/2006/relationships/slide" Target="/ppt/slides/slide2.xml" Id="R11ac7907446f4e82" /><Relationship Type="http://schemas.openxmlformats.org/officeDocument/2006/relationships/slide" Target="/ppt/slides/slide3.xml" Id="Rfa037371c79d4fb1" /><Relationship Type="http://schemas.openxmlformats.org/officeDocument/2006/relationships/slide" Target="/ppt/slides/slide4.xml" Id="R26f14210cea14d22" /><Relationship Type="http://schemas.openxmlformats.org/officeDocument/2006/relationships/slide" Target="/ppt/slides/slide5.xml" Id="Rcedd1d67ef154116" /><Relationship Type="http://schemas.openxmlformats.org/officeDocument/2006/relationships/slide" Target="/ppt/slides/slide6.xml" Id="Ree9244ecf0ab4cbb" /><Relationship Type="http://schemas.openxmlformats.org/officeDocument/2006/relationships/slide" Target="/ppt/slides/slide7.xml" Id="Rbebff9be1200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11d5ed64f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edb31f69437a" /><Relationship Type="http://schemas.openxmlformats.org/officeDocument/2006/relationships/theme" Target="/ppt/slideMasters/theme/theme1.xml" Id="R99fd06b0612b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bedb31f69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aa024a1bd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02203023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287a4c884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124e4052d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30e546f1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e8881e8f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8fbbda15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