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c7cdddab5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9e2f3747a47d0"/>
  </p:sldMasterIdLst>
  <p:sldIdLst>
    <p:sldId xmlns:r="http://schemas.openxmlformats.org/officeDocument/2006/relationships" id="256" r:id="Rcaaa98ab6c214835"/>
    <p:sldId xmlns:r="http://schemas.openxmlformats.org/officeDocument/2006/relationships" id="257" r:id="Rd4c00a46f4014c31"/>
    <p:sldId xmlns:r="http://schemas.openxmlformats.org/officeDocument/2006/relationships" id="258" r:id="R3cbe1fc43a594c84"/>
    <p:sldId xmlns:r="http://schemas.openxmlformats.org/officeDocument/2006/relationships" id="259" r:id="R062b3f1cf421497b"/>
    <p:sldId xmlns:r="http://schemas.openxmlformats.org/officeDocument/2006/relationships" id="260" r:id="R1b643ebb8bb14a51"/>
    <p:sldId xmlns:r="http://schemas.openxmlformats.org/officeDocument/2006/relationships" id="261" r:id="R4b57965964c04d98"/>
    <p:sldId xmlns:r="http://schemas.openxmlformats.org/officeDocument/2006/relationships" id="262" r:id="Radc83059d63b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9e2f3747a47d0" /><Relationship Type="http://schemas.openxmlformats.org/officeDocument/2006/relationships/slide" Target="/ppt/slides/slide1.xml" Id="Rcaaa98ab6c214835" /><Relationship Type="http://schemas.openxmlformats.org/officeDocument/2006/relationships/slide" Target="/ppt/slides/slide2.xml" Id="Rd4c00a46f4014c31" /><Relationship Type="http://schemas.openxmlformats.org/officeDocument/2006/relationships/slide" Target="/ppt/slides/slide3.xml" Id="R3cbe1fc43a594c84" /><Relationship Type="http://schemas.openxmlformats.org/officeDocument/2006/relationships/slide" Target="/ppt/slides/slide4.xml" Id="R062b3f1cf421497b" /><Relationship Type="http://schemas.openxmlformats.org/officeDocument/2006/relationships/slide" Target="/ppt/slides/slide5.xml" Id="R1b643ebb8bb14a51" /><Relationship Type="http://schemas.openxmlformats.org/officeDocument/2006/relationships/slide" Target="/ppt/slides/slide6.xml" Id="R4b57965964c04d98" /><Relationship Type="http://schemas.openxmlformats.org/officeDocument/2006/relationships/slide" Target="/ppt/slides/slide7.xml" Id="Radc83059d63b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6b72e690e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cb579c514fc4" /><Relationship Type="http://schemas.openxmlformats.org/officeDocument/2006/relationships/theme" Target="/ppt/slideMasters/theme/theme1.xml" Id="Rd7bf5dd2e176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0cb579c51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feea4f29e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98e98e539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790a5205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6cf3d31ca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e4802659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6a7fd6f44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87b4e281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